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&#65279;<?xml version="1.0" encoding="UTF-8" standalone="yes"?><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7"/>
  </p:notesMasterIdLst>
  <p:sldIdLst>
    <p:sldId id="279" r:id="rId5"/>
    <p:sldId id="280" r:id="rId6"/>
  </p:sldIdLst>
  <p:sldSz cx="6858000" cy="9906000" type="A4"/>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2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0504D"/>
    <a:srgbClr val="D68C8A"/>
    <a:srgbClr val="CC7270"/>
    <a:srgbClr val="FF6600"/>
    <a:srgbClr val="41DFB9"/>
    <a:srgbClr val="339933"/>
    <a:srgbClr val="CCFFCC"/>
    <a:srgbClr val="00CC99"/>
    <a:srgbClr val="0099CC"/>
    <a:srgbClr val="0066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テーマ スタイル 1 - アクセント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7E9639D4-E3E2-4D34-9284-5A2195B3D0D7}" styleName="スタイル (淡色)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793D81CF-94F2-401A-BA57-92F5A7B2D0C5}" styleName="スタイル (中間)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F2DE63D5-997A-4646-A377-4702673A728D}" styleName="淡色スタイル 2 - アクセント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69C7853C-536D-4A76-A0AE-DD22124D55A5}" styleName="テーマ スタイル 1 - アクセント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0505E3EF-67EA-436B-97B2-0124C06EBD24}" styleName="中間スタイル 4 - アクセント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100" d="100"/>
          <a:sy n="100" d="100"/>
        </p:scale>
        <p:origin x="2556" y="72"/>
      </p:cViewPr>
      <p:guideLst>
        <p:guide orient="horz" pos="3120"/>
        <p:guide pos="2160"/>
      </p:guideLst>
    </p:cSldViewPr>
  </p:slideViewPr>
  <p:notesTextViewPr>
    <p:cViewPr>
      <p:scale>
        <a:sx n="1" d="1"/>
        <a:sy n="1" d="1"/>
      </p:scale>
      <p:origin x="0" y="0"/>
    </p:cViewPr>
  </p:notesTextViewPr>
  <p:gridSpacing cx="76200" cy="76200"/>
</p:viewPr>
</file>

<file path=ppt/_rels/presentation.xml.rels>&#65279;<?xml version="1.0" encoding="UTF-8" standalone="yes"?><Relationships xmlns="http://schemas.openxmlformats.org/package/2006/relationships"><Relationship Id="rId8" Type="http://schemas.openxmlformats.org/officeDocument/2006/relationships/presProps" Target="presProps.xml" /><Relationship Id="rId3" Type="http://schemas.openxmlformats.org/officeDocument/2006/relationships/customXml" Target="../customXml/item3.xml" /><Relationship Id="rId7" Type="http://schemas.openxmlformats.org/officeDocument/2006/relationships/notesMaster" Target="notesMasters/notesMaster1.xml" /><Relationship Id="rId2" Type="http://schemas.openxmlformats.org/officeDocument/2006/relationships/customXml" Target="../customXml/item2.xml" /><Relationship Id="rId1" Type="http://schemas.openxmlformats.org/officeDocument/2006/relationships/customXml" Target="../customXml/item1.xml" /><Relationship Id="rId6" Type="http://schemas.openxmlformats.org/officeDocument/2006/relationships/slide" Target="slides/slide2.xml" /><Relationship Id="rId11" Type="http://schemas.openxmlformats.org/officeDocument/2006/relationships/tableStyles" Target="tableStyles.xml" /><Relationship Id="rId5" Type="http://schemas.openxmlformats.org/officeDocument/2006/relationships/slide" Target="slides/slide1.xml" /><Relationship Id="rId10" Type="http://schemas.openxmlformats.org/officeDocument/2006/relationships/theme" Target="theme/theme1.xml" /><Relationship Id="rId4" Type="http://schemas.openxmlformats.org/officeDocument/2006/relationships/slideMaster" Target="slideMasters/slideMaster1.xml" /><Relationship Id="rId9" Type="http://schemas.openxmlformats.org/officeDocument/2006/relationships/viewProps" Target="viewProps.xml" /></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5" y="1"/>
            <a:ext cx="2949787" cy="496967"/>
          </a:xfrm>
          <a:prstGeom prst="rect">
            <a:avLst/>
          </a:prstGeom>
        </p:spPr>
        <p:txBody>
          <a:bodyPr vert="horz" lIns="92210" tIns="46106" rIns="92210" bIns="46106" rtlCol="0"/>
          <a:lstStyle>
            <a:lvl1pPr algn="l">
              <a:defRPr sz="1200"/>
            </a:lvl1pPr>
          </a:lstStyle>
          <a:p>
            <a:endParaRPr kumimoji="1" lang="ja-JP" altLang="en-US"/>
          </a:p>
        </p:txBody>
      </p:sp>
      <p:sp>
        <p:nvSpPr>
          <p:cNvPr id="3" name="日付プレースホルダ 2"/>
          <p:cNvSpPr>
            <a:spLocks noGrp="1"/>
          </p:cNvSpPr>
          <p:nvPr>
            <p:ph type="dt" idx="1"/>
          </p:nvPr>
        </p:nvSpPr>
        <p:spPr>
          <a:xfrm>
            <a:off x="3855841" y="1"/>
            <a:ext cx="2949787" cy="496967"/>
          </a:xfrm>
          <a:prstGeom prst="rect">
            <a:avLst/>
          </a:prstGeom>
        </p:spPr>
        <p:txBody>
          <a:bodyPr vert="horz" lIns="92210" tIns="46106" rIns="92210" bIns="46106" rtlCol="0"/>
          <a:lstStyle>
            <a:lvl1pPr algn="r">
              <a:defRPr sz="1200"/>
            </a:lvl1pPr>
          </a:lstStyle>
          <a:p>
            <a:fld id="{31C5A162-EB54-46AF-8712-C663B2F0E24B}" type="datetimeFigureOut">
              <a:rPr kumimoji="1" lang="ja-JP" altLang="en-US" smtClean="0"/>
              <a:pPr/>
              <a:t>2026/4/3</a:t>
            </a:fld>
            <a:endParaRPr kumimoji="1" lang="ja-JP" altLang="en-US"/>
          </a:p>
        </p:txBody>
      </p:sp>
      <p:sp>
        <p:nvSpPr>
          <p:cNvPr id="4" name="スライド イメージ プレースホルダ 3"/>
          <p:cNvSpPr>
            <a:spLocks noGrp="1" noRot="1" noChangeAspect="1"/>
          </p:cNvSpPr>
          <p:nvPr>
            <p:ph type="sldImg" idx="2"/>
          </p:nvPr>
        </p:nvSpPr>
        <p:spPr>
          <a:xfrm>
            <a:off x="2112963" y="744538"/>
            <a:ext cx="2581275" cy="3729037"/>
          </a:xfrm>
          <a:prstGeom prst="rect">
            <a:avLst/>
          </a:prstGeom>
          <a:noFill/>
          <a:ln w="12700">
            <a:solidFill>
              <a:prstClr val="black"/>
            </a:solidFill>
          </a:ln>
        </p:spPr>
        <p:txBody>
          <a:bodyPr vert="horz" lIns="92210" tIns="46106" rIns="92210" bIns="46106" rtlCol="0" anchor="ctr"/>
          <a:lstStyle/>
          <a:p>
            <a:endParaRPr lang="ja-JP" altLang="en-US"/>
          </a:p>
        </p:txBody>
      </p:sp>
      <p:sp>
        <p:nvSpPr>
          <p:cNvPr id="5" name="ノート プレースホルダ 4"/>
          <p:cNvSpPr>
            <a:spLocks noGrp="1"/>
          </p:cNvSpPr>
          <p:nvPr>
            <p:ph type="body" sz="quarter" idx="3"/>
          </p:nvPr>
        </p:nvSpPr>
        <p:spPr>
          <a:xfrm>
            <a:off x="680721" y="4721190"/>
            <a:ext cx="5445760" cy="4472702"/>
          </a:xfrm>
          <a:prstGeom prst="rect">
            <a:avLst/>
          </a:prstGeom>
        </p:spPr>
        <p:txBody>
          <a:bodyPr vert="horz" lIns="92210" tIns="46106" rIns="92210" bIns="46106" rtlCol="0">
            <a:normAutofit/>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 5"/>
          <p:cNvSpPr>
            <a:spLocks noGrp="1"/>
          </p:cNvSpPr>
          <p:nvPr>
            <p:ph type="ftr" sz="quarter" idx="4"/>
          </p:nvPr>
        </p:nvSpPr>
        <p:spPr>
          <a:xfrm>
            <a:off x="5" y="9440647"/>
            <a:ext cx="2949787" cy="496967"/>
          </a:xfrm>
          <a:prstGeom prst="rect">
            <a:avLst/>
          </a:prstGeom>
        </p:spPr>
        <p:txBody>
          <a:bodyPr vert="horz" lIns="92210" tIns="46106" rIns="92210" bIns="46106" rtlCol="0" anchor="b"/>
          <a:lstStyle>
            <a:lvl1pPr algn="l">
              <a:defRPr sz="1200"/>
            </a:lvl1pPr>
          </a:lstStyle>
          <a:p>
            <a:endParaRPr kumimoji="1" lang="ja-JP" altLang="en-US"/>
          </a:p>
        </p:txBody>
      </p:sp>
      <p:sp>
        <p:nvSpPr>
          <p:cNvPr id="7" name="スライド番号プレースホルダ 6"/>
          <p:cNvSpPr>
            <a:spLocks noGrp="1"/>
          </p:cNvSpPr>
          <p:nvPr>
            <p:ph type="sldNum" sz="quarter" idx="5"/>
          </p:nvPr>
        </p:nvSpPr>
        <p:spPr>
          <a:xfrm>
            <a:off x="3855841" y="9440647"/>
            <a:ext cx="2949787" cy="496967"/>
          </a:xfrm>
          <a:prstGeom prst="rect">
            <a:avLst/>
          </a:prstGeom>
        </p:spPr>
        <p:txBody>
          <a:bodyPr vert="horz" lIns="92210" tIns="46106" rIns="92210" bIns="46106" rtlCol="0" anchor="b"/>
          <a:lstStyle>
            <a:lvl1pPr algn="r">
              <a:defRPr sz="1200"/>
            </a:lvl1pPr>
          </a:lstStyle>
          <a:p>
            <a:fld id="{5385BA56-C185-4FDE-95FF-1ABC57214F71}" type="slidenum">
              <a:rPr kumimoji="1" lang="ja-JP" altLang="en-US" smtClean="0"/>
              <a:pPr/>
              <a:t>‹#›</a:t>
            </a:fld>
            <a:endParaRPr kumimoji="1" lang="ja-JP" altLang="en-US"/>
          </a:p>
        </p:txBody>
      </p:sp>
    </p:spTree>
    <p:extLst>
      <p:ext uri="{BB962C8B-B14F-4D97-AF65-F5344CB8AC3E}">
        <p14:creationId xmlns:p14="http://schemas.microsoft.com/office/powerpoint/2010/main" val="3287259018"/>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63E0C7-1654-1AE4-AD84-22E12A77D215}"/>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EBE088F9-9627-AD62-5835-030B5C556380}"/>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054EE355-D4C5-12D9-7F43-D385855E07D7}"/>
              </a:ext>
            </a:extLst>
          </p:cNvPr>
          <p:cNvSpPr>
            <a:spLocks noGrp="1"/>
          </p:cNvSpPr>
          <p:nvPr>
            <p:ph type="body" idx="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A6EC5629-CDD3-CEB1-D69B-532FF0EFDEC8}"/>
              </a:ext>
            </a:extLst>
          </p:cNvPr>
          <p:cNvSpPr>
            <a:spLocks noGrp="1"/>
          </p:cNvSpPr>
          <p:nvPr>
            <p:ph type="sldNum" sz="quarter" idx="5"/>
          </p:nvPr>
        </p:nvSpPr>
        <p:spPr/>
        <p:txBody>
          <a:bodyPr/>
          <a:lstStyle/>
          <a:p>
            <a:fld id="{5385BA56-C185-4FDE-95FF-1ABC57214F71}" type="slidenum">
              <a:rPr kumimoji="1" lang="ja-JP" altLang="en-US" smtClean="0"/>
              <a:pPr/>
              <a:t>1</a:t>
            </a:fld>
            <a:endParaRPr kumimoji="1" lang="ja-JP" altLang="en-US"/>
          </a:p>
        </p:txBody>
      </p:sp>
    </p:spTree>
    <p:extLst>
      <p:ext uri="{BB962C8B-B14F-4D97-AF65-F5344CB8AC3E}">
        <p14:creationId xmlns:p14="http://schemas.microsoft.com/office/powerpoint/2010/main" val="84934627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E8CD14-49D9-ED6F-04EB-9398F31E5CE0}"/>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18F06051-DE10-83BE-0136-9E450D688553}"/>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DBE69D66-FB24-C1AC-12F6-6D0138A3D41E}"/>
              </a:ext>
            </a:extLst>
          </p:cNvPr>
          <p:cNvSpPr>
            <a:spLocks noGrp="1"/>
          </p:cNvSpPr>
          <p:nvPr>
            <p:ph type="body" idx="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3D1055ED-8DA8-EF16-E28A-F8ECC9BAD444}"/>
              </a:ext>
            </a:extLst>
          </p:cNvPr>
          <p:cNvSpPr>
            <a:spLocks noGrp="1"/>
          </p:cNvSpPr>
          <p:nvPr>
            <p:ph type="sldNum" sz="quarter" idx="5"/>
          </p:nvPr>
        </p:nvSpPr>
        <p:spPr/>
        <p:txBody>
          <a:bodyPr/>
          <a:lstStyle/>
          <a:p>
            <a:fld id="{5385BA56-C185-4FDE-95FF-1ABC57214F71}" type="slidenum">
              <a:rPr kumimoji="1" lang="ja-JP" altLang="en-US" smtClean="0"/>
              <a:pPr/>
              <a:t>2</a:t>
            </a:fld>
            <a:endParaRPr kumimoji="1" lang="ja-JP" altLang="en-US"/>
          </a:p>
        </p:txBody>
      </p:sp>
    </p:spTree>
    <p:extLst>
      <p:ext uri="{BB962C8B-B14F-4D97-AF65-F5344CB8AC3E}">
        <p14:creationId xmlns:p14="http://schemas.microsoft.com/office/powerpoint/2010/main" val="243117901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タイトル スライド">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6B61C509-C240-40A6-BB1A-64BE214C778E}" type="datetimeFigureOut">
              <a:rPr kumimoji="1" lang="ja-JP" altLang="en-US" smtClean="0"/>
              <a:pPr/>
              <a:t>2026/4/3</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4972050" y="396701"/>
            <a:ext cx="1543050" cy="8452202"/>
          </a:xfrm>
        </p:spPr>
        <p:txBody>
          <a:bodyPr vert="eaVert"/>
          <a:lstStyle/>
          <a:p>
            <a:r>
              <a:rPr kumimoji="1" lang="ja-JP" altLang="en-US"/>
              <a:t>マスタ タイトルの書式設定</a:t>
            </a:r>
          </a:p>
        </p:txBody>
      </p:sp>
      <p:sp>
        <p:nvSpPr>
          <p:cNvPr id="3" name="縦書きテキスト プレースホルダ 2"/>
          <p:cNvSpPr>
            <a:spLocks noGrp="1"/>
          </p:cNvSpPr>
          <p:nvPr>
            <p:ph type="body" orient="vert" idx="1"/>
          </p:nvPr>
        </p:nvSpPr>
        <p:spPr>
          <a:xfrm>
            <a:off x="342900" y="396701"/>
            <a:ext cx="4514850" cy="8452202"/>
          </a:xfrm>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6B61C509-C240-40A6-BB1A-64BE214C778E}" type="datetimeFigureOut">
              <a:rPr kumimoji="1" lang="ja-JP" altLang="en-US" smtClean="0"/>
              <a:pPr/>
              <a:t>2026/4/3</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idx="1"/>
          </p:nvPr>
        </p:nvSpPr>
        <p:spPr/>
        <p:txBody>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6B61C509-C240-40A6-BB1A-64BE214C778E}" type="datetimeFigureOut">
              <a:rPr kumimoji="1" lang="ja-JP" altLang="en-US" smtClean="0"/>
              <a:pPr/>
              <a:t>2026/4/3</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41735" y="6365522"/>
            <a:ext cx="5829300" cy="1967442"/>
          </a:xfrm>
        </p:spPr>
        <p:txBody>
          <a:bodyPr anchor="t"/>
          <a:lstStyle>
            <a:lvl1pPr algn="l">
              <a:defRPr sz="4000" b="1" cap="all"/>
            </a:lvl1pPr>
          </a:lstStyle>
          <a:p>
            <a:r>
              <a:rPr kumimoji="1" lang="ja-JP" altLang="en-US"/>
              <a:t>マスタ タイトルの書式設定</a:t>
            </a:r>
          </a:p>
        </p:txBody>
      </p:sp>
      <p:sp>
        <p:nvSpPr>
          <p:cNvPr id="3" name="テキスト プレースホルダ 2"/>
          <p:cNvSpPr>
            <a:spLocks noGrp="1"/>
          </p:cNvSpPr>
          <p:nvPr>
            <p:ph type="body" idx="1"/>
          </p:nvPr>
        </p:nvSpPr>
        <p:spPr>
          <a:xfrm>
            <a:off x="541735" y="4198587"/>
            <a:ext cx="5829300" cy="2166936"/>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 テキストの書式設定</a:t>
            </a:r>
          </a:p>
        </p:txBody>
      </p:sp>
      <p:sp>
        <p:nvSpPr>
          <p:cNvPr id="4" name="日付プレースホルダ 3"/>
          <p:cNvSpPr>
            <a:spLocks noGrp="1"/>
          </p:cNvSpPr>
          <p:nvPr>
            <p:ph type="dt" sz="half" idx="10"/>
          </p:nvPr>
        </p:nvSpPr>
        <p:spPr/>
        <p:txBody>
          <a:bodyPr/>
          <a:lstStyle/>
          <a:p>
            <a:fld id="{6B61C509-C240-40A6-BB1A-64BE214C778E}" type="datetimeFigureOut">
              <a:rPr kumimoji="1" lang="ja-JP" altLang="en-US" smtClean="0"/>
              <a:pPr/>
              <a:t>2026/4/3</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sz="half" idx="1"/>
          </p:nvPr>
        </p:nvSpPr>
        <p:spPr>
          <a:xfrm>
            <a:off x="342900" y="2311402"/>
            <a:ext cx="3028950" cy="653750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 3"/>
          <p:cNvSpPr>
            <a:spLocks noGrp="1"/>
          </p:cNvSpPr>
          <p:nvPr>
            <p:ph sz="half" idx="2"/>
          </p:nvPr>
        </p:nvSpPr>
        <p:spPr>
          <a:xfrm>
            <a:off x="3486150" y="2311402"/>
            <a:ext cx="3028950" cy="653750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 4"/>
          <p:cNvSpPr>
            <a:spLocks noGrp="1"/>
          </p:cNvSpPr>
          <p:nvPr>
            <p:ph type="dt" sz="half" idx="10"/>
          </p:nvPr>
        </p:nvSpPr>
        <p:spPr/>
        <p:txBody>
          <a:bodyPr/>
          <a:lstStyle/>
          <a:p>
            <a:fld id="{6B61C509-C240-40A6-BB1A-64BE214C778E}" type="datetimeFigureOut">
              <a:rPr kumimoji="1" lang="ja-JP" altLang="en-US" smtClean="0"/>
              <a:pPr/>
              <a:t>2026/4/3</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 タイトルの書式設定</a:t>
            </a:r>
          </a:p>
        </p:txBody>
      </p:sp>
      <p:sp>
        <p:nvSpPr>
          <p:cNvPr id="3" name="テキスト プレースホルダ 2"/>
          <p:cNvSpPr>
            <a:spLocks noGrp="1"/>
          </p:cNvSpPr>
          <p:nvPr>
            <p:ph type="body" idx="1"/>
          </p:nvPr>
        </p:nvSpPr>
        <p:spPr>
          <a:xfrm>
            <a:off x="342900" y="2217385"/>
            <a:ext cx="3030141" cy="92410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 テキストの書式設定</a:t>
            </a:r>
          </a:p>
        </p:txBody>
      </p:sp>
      <p:sp>
        <p:nvSpPr>
          <p:cNvPr id="4" name="コンテンツ プレースホルダ 3"/>
          <p:cNvSpPr>
            <a:spLocks noGrp="1"/>
          </p:cNvSpPr>
          <p:nvPr>
            <p:ph sz="half" idx="2"/>
          </p:nvPr>
        </p:nvSpPr>
        <p:spPr>
          <a:xfrm>
            <a:off x="342900" y="3141486"/>
            <a:ext cx="3030141" cy="570741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 4"/>
          <p:cNvSpPr>
            <a:spLocks noGrp="1"/>
          </p:cNvSpPr>
          <p:nvPr>
            <p:ph type="body" sz="quarter" idx="3"/>
          </p:nvPr>
        </p:nvSpPr>
        <p:spPr>
          <a:xfrm>
            <a:off x="3483770" y="2217385"/>
            <a:ext cx="3031331" cy="92410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 テキストの書式設定</a:t>
            </a:r>
          </a:p>
        </p:txBody>
      </p:sp>
      <p:sp>
        <p:nvSpPr>
          <p:cNvPr id="6" name="コンテンツ プレースホルダ 5"/>
          <p:cNvSpPr>
            <a:spLocks noGrp="1"/>
          </p:cNvSpPr>
          <p:nvPr>
            <p:ph sz="quarter" idx="4"/>
          </p:nvPr>
        </p:nvSpPr>
        <p:spPr>
          <a:xfrm>
            <a:off x="3483770" y="3141486"/>
            <a:ext cx="3031331" cy="570741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 6"/>
          <p:cNvSpPr>
            <a:spLocks noGrp="1"/>
          </p:cNvSpPr>
          <p:nvPr>
            <p:ph type="dt" sz="half" idx="10"/>
          </p:nvPr>
        </p:nvSpPr>
        <p:spPr/>
        <p:txBody>
          <a:bodyPr/>
          <a:lstStyle/>
          <a:p>
            <a:fld id="{6B61C509-C240-40A6-BB1A-64BE214C778E}" type="datetimeFigureOut">
              <a:rPr kumimoji="1" lang="ja-JP" altLang="en-US" smtClean="0"/>
              <a:pPr/>
              <a:t>2026/4/3</a:t>
            </a:fld>
            <a:endParaRPr kumimoji="1" lang="ja-JP" altLang="en-US"/>
          </a:p>
        </p:txBody>
      </p:sp>
      <p:sp>
        <p:nvSpPr>
          <p:cNvPr id="8" name="フッター プレースホルダ 7"/>
          <p:cNvSpPr>
            <a:spLocks noGrp="1"/>
          </p:cNvSpPr>
          <p:nvPr>
            <p:ph type="ftr" sz="quarter" idx="11"/>
          </p:nvPr>
        </p:nvSpPr>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日付プレースホルダ 2"/>
          <p:cNvSpPr>
            <a:spLocks noGrp="1"/>
          </p:cNvSpPr>
          <p:nvPr>
            <p:ph type="dt" sz="half" idx="10"/>
          </p:nvPr>
        </p:nvSpPr>
        <p:spPr/>
        <p:txBody>
          <a:bodyPr/>
          <a:lstStyle/>
          <a:p>
            <a:fld id="{6B61C509-C240-40A6-BB1A-64BE214C778E}" type="datetimeFigureOut">
              <a:rPr kumimoji="1" lang="ja-JP" altLang="en-US" smtClean="0"/>
              <a:pPr/>
              <a:t>2026/4/3</a:t>
            </a:fld>
            <a:endParaRPr kumimoji="1" lang="ja-JP" altLang="en-US"/>
          </a:p>
        </p:txBody>
      </p:sp>
      <p:sp>
        <p:nvSpPr>
          <p:cNvPr id="4" name="フッター プレースホルダ 3"/>
          <p:cNvSpPr>
            <a:spLocks noGrp="1"/>
          </p:cNvSpPr>
          <p:nvPr>
            <p:ph type="ftr" sz="quarter" idx="11"/>
          </p:nvPr>
        </p:nvSpPr>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6B61C509-C240-40A6-BB1A-64BE214C778E}" type="datetimeFigureOut">
              <a:rPr kumimoji="1" lang="ja-JP" altLang="en-US" smtClean="0"/>
              <a:pPr/>
              <a:t>2026/4/3</a:t>
            </a:fld>
            <a:endParaRPr kumimoji="1" lang="ja-JP" altLang="en-US"/>
          </a:p>
        </p:txBody>
      </p:sp>
      <p:sp>
        <p:nvSpPr>
          <p:cNvPr id="3" name="フッター プレースホルダ 2"/>
          <p:cNvSpPr>
            <a:spLocks noGrp="1"/>
          </p:cNvSpPr>
          <p:nvPr>
            <p:ph type="ftr" sz="quarter" idx="1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1" y="394406"/>
            <a:ext cx="2256235" cy="1678517"/>
          </a:xfrm>
        </p:spPr>
        <p:txBody>
          <a:bodyPr anchor="b"/>
          <a:lstStyle>
            <a:lvl1pPr algn="l">
              <a:defRPr sz="2000" b="1"/>
            </a:lvl1pPr>
          </a:lstStyle>
          <a:p>
            <a:r>
              <a:rPr kumimoji="1" lang="ja-JP" altLang="en-US"/>
              <a:t>マスタ タイトルの書式設定</a:t>
            </a:r>
          </a:p>
        </p:txBody>
      </p:sp>
      <p:sp>
        <p:nvSpPr>
          <p:cNvPr id="3" name="コンテンツ プレースホルダ 2"/>
          <p:cNvSpPr>
            <a:spLocks noGrp="1"/>
          </p:cNvSpPr>
          <p:nvPr>
            <p:ph idx="1"/>
          </p:nvPr>
        </p:nvSpPr>
        <p:spPr>
          <a:xfrm>
            <a:off x="2681288" y="394406"/>
            <a:ext cx="3833813" cy="845449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 3"/>
          <p:cNvSpPr>
            <a:spLocks noGrp="1"/>
          </p:cNvSpPr>
          <p:nvPr>
            <p:ph type="body" sz="half" idx="2"/>
          </p:nvPr>
        </p:nvSpPr>
        <p:spPr>
          <a:xfrm>
            <a:off x="342901" y="2072923"/>
            <a:ext cx="2256235" cy="677598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fld id="{6B61C509-C240-40A6-BB1A-64BE214C778E}" type="datetimeFigureOut">
              <a:rPr kumimoji="1" lang="ja-JP" altLang="en-US" smtClean="0"/>
              <a:pPr/>
              <a:t>2026/4/3</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344216" y="6934201"/>
            <a:ext cx="4114800" cy="818622"/>
          </a:xfrm>
        </p:spPr>
        <p:txBody>
          <a:bodyPr anchor="b"/>
          <a:lstStyle>
            <a:lvl1pPr algn="l">
              <a:defRPr sz="2000" b="1"/>
            </a:lvl1pPr>
          </a:lstStyle>
          <a:p>
            <a:r>
              <a:rPr kumimoji="1" lang="ja-JP" altLang="en-US"/>
              <a:t>マスタ タイトルの書式設定</a:t>
            </a:r>
          </a:p>
        </p:txBody>
      </p:sp>
      <p:sp>
        <p:nvSpPr>
          <p:cNvPr id="3" name="図プレースホルダ 2"/>
          <p:cNvSpPr>
            <a:spLocks noGrp="1"/>
          </p:cNvSpPr>
          <p:nvPr>
            <p:ph type="pic" idx="1"/>
          </p:nvPr>
        </p:nvSpPr>
        <p:spPr>
          <a:xfrm>
            <a:off x="1344216" y="885119"/>
            <a:ext cx="4114800" cy="59436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kumimoji="1" lang="ja-JP" altLang="en-US"/>
              <a:t>アイコンをクリックして図を追加</a:t>
            </a:r>
          </a:p>
        </p:txBody>
      </p:sp>
      <p:sp>
        <p:nvSpPr>
          <p:cNvPr id="4" name="テキスト プレースホルダ 3"/>
          <p:cNvSpPr>
            <a:spLocks noGrp="1"/>
          </p:cNvSpPr>
          <p:nvPr>
            <p:ph type="body" sz="half" idx="2"/>
          </p:nvPr>
        </p:nvSpPr>
        <p:spPr>
          <a:xfrm>
            <a:off x="1344216" y="7752823"/>
            <a:ext cx="4114800" cy="116257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fld id="{6B61C509-C240-40A6-BB1A-64BE214C778E}" type="datetimeFigureOut">
              <a:rPr kumimoji="1" lang="ja-JP" altLang="en-US" smtClean="0"/>
              <a:pPr/>
              <a:t>2026/4/3</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342900" y="396699"/>
            <a:ext cx="6172200" cy="1651000"/>
          </a:xfrm>
          <a:prstGeom prst="rect">
            <a:avLst/>
          </a:prstGeom>
        </p:spPr>
        <p:txBody>
          <a:bodyPr vert="horz" lIns="91440" tIns="45720" rIns="91440" bIns="45720" rtlCol="0" anchor="ctr">
            <a:normAutofit/>
          </a:bodyPr>
          <a:lstStyle/>
          <a:p>
            <a:r>
              <a:rPr kumimoji="1" lang="ja-JP" altLang="en-US"/>
              <a:t>マスタ タイトルの書式設定</a:t>
            </a:r>
          </a:p>
        </p:txBody>
      </p:sp>
      <p:sp>
        <p:nvSpPr>
          <p:cNvPr id="3" name="テキスト プレースホルダ 2"/>
          <p:cNvSpPr>
            <a:spLocks noGrp="1"/>
          </p:cNvSpPr>
          <p:nvPr>
            <p:ph type="body" idx="1"/>
          </p:nvPr>
        </p:nvSpPr>
        <p:spPr>
          <a:xfrm>
            <a:off x="342900" y="2311402"/>
            <a:ext cx="6172200" cy="6537502"/>
          </a:xfrm>
          <a:prstGeom prst="rect">
            <a:avLst/>
          </a:prstGeom>
        </p:spPr>
        <p:txBody>
          <a:bodyPr vert="horz" lIns="91440" tIns="45720" rIns="91440" bIns="45720" rtlCol="0">
            <a:normAutofit/>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2"/>
          </p:nvPr>
        </p:nvSpPr>
        <p:spPr>
          <a:xfrm>
            <a:off x="342900" y="9181396"/>
            <a:ext cx="1600200" cy="527402"/>
          </a:xfrm>
          <a:prstGeom prst="rect">
            <a:avLst/>
          </a:prstGeom>
        </p:spPr>
        <p:txBody>
          <a:bodyPr vert="horz" lIns="91440" tIns="45720" rIns="91440" bIns="45720" rtlCol="0" anchor="ctr"/>
          <a:lstStyle>
            <a:lvl1pPr algn="l">
              <a:defRPr sz="1200">
                <a:solidFill>
                  <a:schemeClr val="tx1">
                    <a:tint val="75000"/>
                  </a:schemeClr>
                </a:solidFill>
              </a:defRPr>
            </a:lvl1pPr>
          </a:lstStyle>
          <a:p>
            <a:fld id="{6B61C509-C240-40A6-BB1A-64BE214C778E}" type="datetimeFigureOut">
              <a:rPr kumimoji="1" lang="ja-JP" altLang="en-US" smtClean="0"/>
              <a:pPr/>
              <a:t>2026/4/3</a:t>
            </a:fld>
            <a:endParaRPr kumimoji="1" lang="ja-JP" altLang="en-US"/>
          </a:p>
        </p:txBody>
      </p:sp>
      <p:sp>
        <p:nvSpPr>
          <p:cNvPr id="5" name="フッター プレースホルダ 4"/>
          <p:cNvSpPr>
            <a:spLocks noGrp="1"/>
          </p:cNvSpPr>
          <p:nvPr>
            <p:ph type="ftr" sz="quarter" idx="3"/>
          </p:nvPr>
        </p:nvSpPr>
        <p:spPr>
          <a:xfrm>
            <a:off x="2343150" y="9181396"/>
            <a:ext cx="2171700" cy="527402"/>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 5"/>
          <p:cNvSpPr>
            <a:spLocks noGrp="1"/>
          </p:cNvSpPr>
          <p:nvPr>
            <p:ph type="sldNum" sz="quarter" idx="4"/>
          </p:nvPr>
        </p:nvSpPr>
        <p:spPr>
          <a:xfrm>
            <a:off x="4914900" y="9181396"/>
            <a:ext cx="1600200" cy="527402"/>
          </a:xfrm>
          <a:prstGeom prst="rect">
            <a:avLst/>
          </a:prstGeom>
        </p:spPr>
        <p:txBody>
          <a:bodyPr vert="horz" lIns="91440" tIns="45720" rIns="91440" bIns="45720" rtlCol="0" anchor="ctr"/>
          <a:lstStyle>
            <a:lvl1pPr algn="r">
              <a:defRPr sz="1200">
                <a:solidFill>
                  <a:schemeClr val="tx1">
                    <a:tint val="75000"/>
                  </a:schemeClr>
                </a:solidFill>
              </a:defRPr>
            </a:lvl1pPr>
          </a:lstStyle>
          <a:p>
            <a:fld id="{64452A23-BFEA-43FD-98FB-69091C0AE9EE}" type="slidenum">
              <a:rPr kumimoji="1" lang="ja-JP" altLang="en-US" smtClean="0"/>
              <a:pPr/>
              <a:t>‹#›</a:t>
            </a:fld>
            <a:endParaRPr kumimoji="1"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emf"/></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A55511-F5D0-43F5-9039-4EFFD4E25CB9}"/>
            </a:ext>
          </a:extLst>
        </p:cNvPr>
        <p:cNvGrpSpPr/>
        <p:nvPr/>
      </p:nvGrpSpPr>
      <p:grpSpPr>
        <a:xfrm>
          <a:off x="0" y="0"/>
          <a:ext cx="0" cy="0"/>
          <a:chOff x="0" y="0"/>
          <a:chExt cx="0" cy="0"/>
        </a:xfrm>
      </p:grpSpPr>
      <p:sp>
        <p:nvSpPr>
          <p:cNvPr id="15" name="正方形/長方形 14">
            <a:extLst>
              <a:ext uri="{FF2B5EF4-FFF2-40B4-BE49-F238E27FC236}">
                <a16:creationId xmlns:a16="http://schemas.microsoft.com/office/drawing/2014/main" id="{6BCC8794-0614-A3A8-E2DB-6E78ACC75E1D}"/>
              </a:ext>
            </a:extLst>
          </p:cNvPr>
          <p:cNvSpPr/>
          <p:nvPr/>
        </p:nvSpPr>
        <p:spPr>
          <a:xfrm>
            <a:off x="138385" y="1373413"/>
            <a:ext cx="6577063" cy="7852474"/>
          </a:xfrm>
          <a:prstGeom prst="rect">
            <a:avLst/>
          </a:prstGeom>
          <a:solidFill>
            <a:schemeClr val="accent3">
              <a:lumMod val="20000"/>
              <a:lumOff val="80000"/>
            </a:schemeClr>
          </a:solidFill>
          <a:ln>
            <a:noFill/>
          </a:ln>
        </p:spPr>
        <p:style>
          <a:lnRef idx="2">
            <a:schemeClr val="accent2"/>
          </a:lnRef>
          <a:fillRef idx="1">
            <a:schemeClr val="lt1"/>
          </a:fillRef>
          <a:effectRef idx="0">
            <a:schemeClr val="accent2"/>
          </a:effectRef>
          <a:fontRef idx="minor">
            <a:schemeClr val="dk1"/>
          </a:fontRef>
        </p:style>
        <p:txBody>
          <a:bodyPr lIns="36000" tIns="36000" rIns="36000" bIns="36000" rtlCol="0" anchor="ctr"/>
          <a:lstStyle/>
          <a:p>
            <a:pPr algn="ctr"/>
            <a:endParaRPr kumimoji="1" lang="ja-JP" altLang="en-US" sz="1600">
              <a:latin typeface="HG丸ｺﾞｼｯｸM-PRO" pitchFamily="50" charset="-128"/>
              <a:ea typeface="HG丸ｺﾞｼｯｸM-PRO" pitchFamily="50" charset="-128"/>
            </a:endParaRPr>
          </a:p>
        </p:txBody>
      </p:sp>
      <p:sp>
        <p:nvSpPr>
          <p:cNvPr id="30" name="角丸四角形 6">
            <a:extLst>
              <a:ext uri="{FF2B5EF4-FFF2-40B4-BE49-F238E27FC236}">
                <a16:creationId xmlns:a16="http://schemas.microsoft.com/office/drawing/2014/main" id="{1D88D2F1-7B2A-EE19-C6AE-078802D02D72}"/>
              </a:ext>
            </a:extLst>
          </p:cNvPr>
          <p:cNvSpPr/>
          <p:nvPr/>
        </p:nvSpPr>
        <p:spPr>
          <a:xfrm>
            <a:off x="1395503" y="2282355"/>
            <a:ext cx="6137953" cy="280928"/>
          </a:xfrm>
          <a:prstGeom prst="roundRect">
            <a:avLst/>
          </a:prstGeom>
          <a:noFill/>
          <a:ln>
            <a:noFill/>
            <a:prstDash val="sysDash"/>
          </a:ln>
        </p:spPr>
        <p:style>
          <a:lnRef idx="2">
            <a:schemeClr val="accent2"/>
          </a:lnRef>
          <a:fillRef idx="1">
            <a:schemeClr val="lt1"/>
          </a:fillRef>
          <a:effectRef idx="0">
            <a:schemeClr val="accent2"/>
          </a:effectRef>
          <a:fontRef idx="minor">
            <a:schemeClr val="dk1"/>
          </a:fontRef>
        </p:style>
        <p:txBody>
          <a:bodyPr wrap="square" rtlCol="0" anchor="ctr" anchorCtr="0">
            <a:spAutoFit/>
          </a:bodyPr>
          <a:lstStyle/>
          <a:p>
            <a:endParaRPr lang="en-US" altLang="ja-JP" sz="1050" b="1">
              <a:solidFill>
                <a:srgbClr val="FF0000"/>
              </a:solidFill>
              <a:latin typeface="Meiryo UI" panose="020B0604030504040204" pitchFamily="50" charset="-128"/>
              <a:ea typeface="Meiryo UI" panose="020B0604030504040204" pitchFamily="50" charset="-128"/>
            </a:endParaRPr>
          </a:p>
        </p:txBody>
      </p:sp>
      <p:pic>
        <p:nvPicPr>
          <p:cNvPr id="7" name="図 5" descr="ポスター用logo高画質.bmp">
            <a:extLst>
              <a:ext uri="{FF2B5EF4-FFF2-40B4-BE49-F238E27FC236}">
                <a16:creationId xmlns:a16="http://schemas.microsoft.com/office/drawing/2014/main" id="{B5A4788D-4332-E8FB-B654-DE298EBAB70E}"/>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291084" y="9324561"/>
            <a:ext cx="2297460" cy="3006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8" name="正方形/長方形 27">
            <a:extLst>
              <a:ext uri="{FF2B5EF4-FFF2-40B4-BE49-F238E27FC236}">
                <a16:creationId xmlns:a16="http://schemas.microsoft.com/office/drawing/2014/main" id="{89FC269E-89BE-B585-1633-CC8E41794B3A}"/>
              </a:ext>
            </a:extLst>
          </p:cNvPr>
          <p:cNvSpPr/>
          <p:nvPr/>
        </p:nvSpPr>
        <p:spPr>
          <a:xfrm>
            <a:off x="268775" y="1378679"/>
            <a:ext cx="826694" cy="774358"/>
          </a:xfrm>
          <a:prstGeom prst="rect">
            <a:avLst/>
          </a:prstGeom>
          <a:solidFill>
            <a:schemeClr val="accent3"/>
          </a:solid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b="1">
                <a:solidFill>
                  <a:schemeClr val="bg1"/>
                </a:solidFill>
                <a:latin typeface="Meiryo UI" panose="020B0604030504040204" pitchFamily="50" charset="-128"/>
                <a:ea typeface="Meiryo UI" panose="020B0604030504040204" pitchFamily="50" charset="-128"/>
              </a:rPr>
              <a:t>補助率</a:t>
            </a:r>
          </a:p>
        </p:txBody>
      </p:sp>
      <p:sp>
        <p:nvSpPr>
          <p:cNvPr id="31" name="角丸四角形 19">
            <a:extLst>
              <a:ext uri="{FF2B5EF4-FFF2-40B4-BE49-F238E27FC236}">
                <a16:creationId xmlns:a16="http://schemas.microsoft.com/office/drawing/2014/main" id="{74914119-2357-8FB6-15AE-C1D209DA1365}"/>
              </a:ext>
            </a:extLst>
          </p:cNvPr>
          <p:cNvSpPr/>
          <p:nvPr/>
        </p:nvSpPr>
        <p:spPr>
          <a:xfrm>
            <a:off x="260488" y="3498768"/>
            <a:ext cx="6307819" cy="1312443"/>
          </a:xfrm>
          <a:prstGeom prst="roundRect">
            <a:avLst>
              <a:gd name="adj" fmla="val 0"/>
            </a:avLst>
          </a:prstGeom>
          <a:solidFill>
            <a:schemeClr val="bg1"/>
          </a:solidFill>
          <a:ln w="19050">
            <a:solidFill>
              <a:schemeClr val="accent3"/>
            </a:solidFill>
            <a:prstDash val="solid"/>
          </a:ln>
        </p:spPr>
        <p:style>
          <a:lnRef idx="2">
            <a:schemeClr val="dk1"/>
          </a:lnRef>
          <a:fillRef idx="1">
            <a:schemeClr val="lt1"/>
          </a:fillRef>
          <a:effectRef idx="0">
            <a:schemeClr val="dk1"/>
          </a:effectRef>
          <a:fontRef idx="minor">
            <a:schemeClr val="dk1"/>
          </a:fontRef>
        </p:style>
        <p:txBody>
          <a:bodyPr lIns="36000" tIns="36000" rIns="36000" bIns="36000" rtlCol="0" anchor="t" anchorCtr="0"/>
          <a:lstStyle/>
          <a:p>
            <a:pPr marL="360000" indent="-252000">
              <a:lnSpc>
                <a:spcPts val="2000"/>
              </a:lnSpc>
            </a:pPr>
            <a:r>
              <a:rPr lang="ja-JP" altLang="en-US" sz="1400" b="1">
                <a:solidFill>
                  <a:schemeClr val="accent3">
                    <a:lumMod val="50000"/>
                  </a:schemeClr>
                </a:solidFill>
                <a:latin typeface="Meiryo UI" panose="020B0604030504040204" pitchFamily="50" charset="-128"/>
                <a:ea typeface="Meiryo UI" panose="020B0604030504040204" pitchFamily="50" charset="-128"/>
              </a:rPr>
              <a:t>成果目標の達成に直結</a:t>
            </a:r>
            <a:r>
              <a:rPr lang="ja-JP" altLang="en-US" sz="1400">
                <a:latin typeface="Meiryo UI" panose="020B0604030504040204" pitchFamily="50" charset="-128"/>
                <a:ea typeface="Meiryo UI" panose="020B0604030504040204" pitchFamily="50" charset="-128"/>
              </a:rPr>
              <a:t>する、各種</a:t>
            </a:r>
            <a:r>
              <a:rPr lang="ja-JP" altLang="en-US" sz="1400" b="1">
                <a:solidFill>
                  <a:schemeClr val="accent3">
                    <a:lumMod val="50000"/>
                  </a:schemeClr>
                </a:solidFill>
                <a:latin typeface="Meiryo UI" panose="020B0604030504040204" pitchFamily="50" charset="-128"/>
                <a:ea typeface="Meiryo UI" panose="020B0604030504040204" pitchFamily="50" charset="-128"/>
              </a:rPr>
              <a:t>農業用機械・施設</a:t>
            </a:r>
            <a:r>
              <a:rPr lang="ja-JP" altLang="en-US" sz="1400">
                <a:latin typeface="Meiryo UI" panose="020B0604030504040204" pitchFamily="50" charset="-128"/>
                <a:ea typeface="Meiryo UI" panose="020B0604030504040204" pitchFamily="50" charset="-128"/>
              </a:rPr>
              <a:t>が対象です。</a:t>
            </a:r>
            <a:r>
              <a:rPr lang="ja-JP" altLang="en-US" sz="1400">
                <a:solidFill>
                  <a:schemeClr val="tx1"/>
                </a:solidFill>
                <a:latin typeface="Meiryo UI" panose="020B0604030504040204" pitchFamily="50" charset="-128"/>
                <a:ea typeface="Meiryo UI" panose="020B0604030504040204" pitchFamily="50" charset="-128"/>
              </a:rPr>
              <a:t>たとえば・・・</a:t>
            </a:r>
            <a:endParaRPr lang="en-US" altLang="ja-JP" sz="1400">
              <a:solidFill>
                <a:schemeClr val="tx1"/>
              </a:solidFill>
              <a:latin typeface="Meiryo UI" panose="020B0604030504040204" pitchFamily="50" charset="-128"/>
              <a:ea typeface="Meiryo UI" panose="020B0604030504040204" pitchFamily="50" charset="-128"/>
            </a:endParaRPr>
          </a:p>
          <a:p>
            <a:pPr marL="360000" indent="-252000">
              <a:lnSpc>
                <a:spcPts val="2000"/>
              </a:lnSpc>
            </a:pPr>
            <a:r>
              <a:rPr lang="ja-JP" altLang="en-US" sz="1400">
                <a:solidFill>
                  <a:schemeClr val="accent3"/>
                </a:solidFill>
                <a:latin typeface="Meiryo UI" panose="020B0604030504040204" pitchFamily="50" charset="-128"/>
                <a:ea typeface="Meiryo UI" panose="020B0604030504040204" pitchFamily="50" charset="-128"/>
              </a:rPr>
              <a:t>●</a:t>
            </a:r>
            <a:r>
              <a:rPr lang="ja-JP" altLang="en-US" sz="1400">
                <a:latin typeface="Meiryo UI" panose="020B0604030504040204" pitchFamily="50" charset="-128"/>
                <a:ea typeface="Meiryo UI" panose="020B0604030504040204" pitchFamily="50" charset="-128"/>
              </a:rPr>
              <a:t>　トラクター、田植機、コンバインなどの農業用機械</a:t>
            </a:r>
            <a:endParaRPr lang="en-US" altLang="ja-JP" sz="1400">
              <a:latin typeface="Meiryo UI" panose="020B0604030504040204" pitchFamily="50" charset="-128"/>
              <a:ea typeface="Meiryo UI" panose="020B0604030504040204" pitchFamily="50" charset="-128"/>
            </a:endParaRPr>
          </a:p>
          <a:p>
            <a:pPr marL="360000" indent="-252000">
              <a:lnSpc>
                <a:spcPts val="2000"/>
              </a:lnSpc>
            </a:pPr>
            <a:r>
              <a:rPr lang="ja-JP" altLang="en-US" sz="1400">
                <a:solidFill>
                  <a:schemeClr val="accent3"/>
                </a:solidFill>
                <a:latin typeface="Meiryo UI" panose="020B0604030504040204" pitchFamily="50" charset="-128"/>
                <a:ea typeface="Meiryo UI" panose="020B0604030504040204" pitchFamily="50" charset="-128"/>
              </a:rPr>
              <a:t>●</a:t>
            </a:r>
            <a:r>
              <a:rPr lang="ja-JP" altLang="en-US" sz="1400">
                <a:latin typeface="Meiryo UI" panose="020B0604030504040204" pitchFamily="50" charset="-128"/>
                <a:ea typeface="Meiryo UI" panose="020B0604030504040204" pitchFamily="50" charset="-128"/>
              </a:rPr>
              <a:t>　乾燥調製施設（乾燥機等）、集出荷施設（選果機等）、</a:t>
            </a:r>
            <a:br>
              <a:rPr lang="en-US" altLang="ja-JP" sz="1400">
                <a:latin typeface="Meiryo UI" panose="020B0604030504040204" pitchFamily="50" charset="-128"/>
                <a:ea typeface="Meiryo UI" panose="020B0604030504040204" pitchFamily="50" charset="-128"/>
              </a:rPr>
            </a:br>
            <a:r>
              <a:rPr lang="ja-JP" altLang="en-US" sz="1400">
                <a:latin typeface="Meiryo UI" panose="020B0604030504040204" pitchFamily="50" charset="-128"/>
                <a:ea typeface="Meiryo UI" panose="020B0604030504040204" pitchFamily="50" charset="-128"/>
              </a:rPr>
              <a:t>農畜産物加工施設（加工設備等）などの施設</a:t>
            </a:r>
            <a:endParaRPr lang="en-US" altLang="ja-JP" sz="1400">
              <a:latin typeface="Meiryo UI" panose="020B0604030504040204" pitchFamily="50" charset="-128"/>
              <a:ea typeface="Meiryo UI" panose="020B0604030504040204" pitchFamily="50" charset="-128"/>
            </a:endParaRPr>
          </a:p>
          <a:p>
            <a:pPr marL="360000" indent="-252000">
              <a:lnSpc>
                <a:spcPts val="2000"/>
              </a:lnSpc>
            </a:pPr>
            <a:r>
              <a:rPr lang="ja-JP" altLang="en-US" sz="1400">
                <a:solidFill>
                  <a:schemeClr val="accent3"/>
                </a:solidFill>
                <a:latin typeface="Meiryo UI" panose="020B0604030504040204" pitchFamily="50" charset="-128"/>
                <a:ea typeface="Meiryo UI" panose="020B0604030504040204" pitchFamily="50" charset="-128"/>
              </a:rPr>
              <a:t>●</a:t>
            </a:r>
            <a:r>
              <a:rPr lang="ja-JP" altLang="en-US" sz="1400">
                <a:latin typeface="Meiryo UI" panose="020B0604030504040204" pitchFamily="50" charset="-128"/>
                <a:ea typeface="Meiryo UI" panose="020B0604030504040204" pitchFamily="50" charset="-128"/>
              </a:rPr>
              <a:t>　ビニールハウス　など</a:t>
            </a:r>
            <a:endParaRPr lang="en-US" altLang="ja-JP" sz="1400">
              <a:latin typeface="Meiryo UI" panose="020B0604030504040204" pitchFamily="50" charset="-128"/>
              <a:ea typeface="Meiryo UI" panose="020B0604030504040204" pitchFamily="50" charset="-128"/>
            </a:endParaRPr>
          </a:p>
        </p:txBody>
      </p:sp>
      <p:pic>
        <p:nvPicPr>
          <p:cNvPr id="8" name="Picture 6">
            <a:extLst>
              <a:ext uri="{FF2B5EF4-FFF2-40B4-BE49-F238E27FC236}">
                <a16:creationId xmlns:a16="http://schemas.microsoft.com/office/drawing/2014/main" id="{A8B769EB-C77E-F168-6253-C87C0B2B4ED4}"/>
              </a:ext>
            </a:extLst>
          </p:cNvPr>
          <p:cNvPicPr>
            <a:picLocks noChangeAspect="1" noChangeArrowheads="1"/>
          </p:cNvPicPr>
          <p:nvPr/>
        </p:nvPicPr>
        <p:blipFill>
          <a:blip r:embed="rId4" cstate="print"/>
          <a:srcRect/>
          <a:stretch>
            <a:fillRect/>
          </a:stretch>
        </p:blipFill>
        <p:spPr bwMode="auto">
          <a:xfrm>
            <a:off x="5231008" y="3813080"/>
            <a:ext cx="1164202" cy="917634"/>
          </a:xfrm>
          <a:prstGeom prst="rect">
            <a:avLst/>
          </a:prstGeom>
          <a:noFill/>
          <a:ln w="9525">
            <a:noFill/>
            <a:miter lim="800000"/>
            <a:headEnd/>
            <a:tailEnd/>
          </a:ln>
          <a:effectLst/>
        </p:spPr>
      </p:pic>
      <p:sp>
        <p:nvSpPr>
          <p:cNvPr id="5" name="テキスト ボックス 4">
            <a:extLst>
              <a:ext uri="{FF2B5EF4-FFF2-40B4-BE49-F238E27FC236}">
                <a16:creationId xmlns:a16="http://schemas.microsoft.com/office/drawing/2014/main" id="{9095DD2B-15EE-FEFD-34B2-AE30AA67242B}"/>
              </a:ext>
            </a:extLst>
          </p:cNvPr>
          <p:cNvSpPr txBox="1"/>
          <p:nvPr/>
        </p:nvSpPr>
        <p:spPr>
          <a:xfrm>
            <a:off x="4844893" y="48754"/>
            <a:ext cx="1995690" cy="276999"/>
          </a:xfrm>
          <a:prstGeom prst="rect">
            <a:avLst/>
          </a:prstGeom>
          <a:noFill/>
          <a:ln w="12700" cmpd="sng">
            <a:solidFill>
              <a:schemeClr val="tx1"/>
            </a:solidFill>
            <a:prstDash val="solid"/>
          </a:ln>
        </p:spPr>
        <p:txBody>
          <a:bodyPr wrap="square" rtlCol="0">
            <a:spAutoFit/>
          </a:bodyPr>
          <a:lstStyle/>
          <a:p>
            <a:pPr algn="ctr"/>
            <a:r>
              <a:rPr lang="ja-JP" altLang="en-US" sz="1200" dirty="0">
                <a:latin typeface="Meiryo UI" panose="020B0604030504040204" pitchFamily="50" charset="-128"/>
                <a:ea typeface="Meiryo UI" panose="020B0604030504040204" pitchFamily="50" charset="-128"/>
              </a:rPr>
              <a:t>令和８年４月３日時点</a:t>
            </a:r>
            <a:endParaRPr kumimoji="1" lang="ja-JP" altLang="en-US" sz="1200" dirty="0">
              <a:latin typeface="Meiryo UI" panose="020B0604030504040204" pitchFamily="50" charset="-128"/>
              <a:ea typeface="Meiryo UI" panose="020B0604030504040204" pitchFamily="50" charset="-128"/>
            </a:endParaRPr>
          </a:p>
        </p:txBody>
      </p:sp>
      <p:sp>
        <p:nvSpPr>
          <p:cNvPr id="6" name="テキスト ボックス 5">
            <a:extLst>
              <a:ext uri="{FF2B5EF4-FFF2-40B4-BE49-F238E27FC236}">
                <a16:creationId xmlns:a16="http://schemas.microsoft.com/office/drawing/2014/main" id="{B47FE543-BFB1-AC9B-91C5-950504C29A4D}"/>
              </a:ext>
            </a:extLst>
          </p:cNvPr>
          <p:cNvSpPr txBox="1"/>
          <p:nvPr/>
        </p:nvSpPr>
        <p:spPr>
          <a:xfrm>
            <a:off x="560488" y="265772"/>
            <a:ext cx="5732856" cy="646331"/>
          </a:xfrm>
          <a:prstGeom prst="rect">
            <a:avLst/>
          </a:prstGeom>
          <a:noFill/>
          <a:ln w="25400" cmpd="sng">
            <a:noFill/>
            <a:prstDash val="dash"/>
          </a:ln>
        </p:spPr>
        <p:txBody>
          <a:bodyPr wrap="square" rtlCol="0">
            <a:spAutoFit/>
          </a:bodyPr>
          <a:lstStyle/>
          <a:p>
            <a:pPr algn="ctr"/>
            <a:r>
              <a:rPr kumimoji="1" lang="ja-JP" altLang="en-US" sz="3600" b="1" dirty="0">
                <a:latin typeface="Meiryo UI" panose="020B0604030504040204" pitchFamily="50" charset="-128"/>
                <a:ea typeface="Meiryo UI" panose="020B0604030504040204" pitchFamily="50" charset="-128"/>
              </a:rPr>
              <a:t>地域農業構造転換支援事業</a:t>
            </a:r>
          </a:p>
        </p:txBody>
      </p:sp>
      <p:sp>
        <p:nvSpPr>
          <p:cNvPr id="9" name="テキスト ボックス 8">
            <a:extLst>
              <a:ext uri="{FF2B5EF4-FFF2-40B4-BE49-F238E27FC236}">
                <a16:creationId xmlns:a16="http://schemas.microsoft.com/office/drawing/2014/main" id="{0806618D-7805-B6A6-0EA1-272DF3E17D34}"/>
              </a:ext>
            </a:extLst>
          </p:cNvPr>
          <p:cNvSpPr txBox="1"/>
          <p:nvPr/>
        </p:nvSpPr>
        <p:spPr>
          <a:xfrm>
            <a:off x="738036" y="788638"/>
            <a:ext cx="5377759" cy="584775"/>
          </a:xfrm>
          <a:prstGeom prst="rect">
            <a:avLst/>
          </a:prstGeom>
          <a:noFill/>
          <a:ln w="25400" cmpd="sng">
            <a:noFill/>
            <a:prstDash val="dash"/>
          </a:ln>
        </p:spPr>
        <p:txBody>
          <a:bodyPr wrap="square" rtlCol="0">
            <a:spAutoFit/>
          </a:bodyPr>
          <a:lstStyle/>
          <a:p>
            <a:r>
              <a:rPr kumimoji="1" lang="ja-JP" altLang="en-US" sz="1600" dirty="0">
                <a:latin typeface="Meiryo UI" panose="020B0604030504040204" pitchFamily="50" charset="-128"/>
                <a:ea typeface="Meiryo UI" panose="020B0604030504040204" pitchFamily="50" charset="-128"/>
              </a:rPr>
              <a:t>地域の中核となって農地を引受ける</a:t>
            </a:r>
            <a:r>
              <a:rPr kumimoji="1" lang="ja-JP" altLang="en-US" sz="1600" b="1" dirty="0">
                <a:solidFill>
                  <a:schemeClr val="accent3">
                    <a:lumMod val="50000"/>
                  </a:schemeClr>
                </a:solidFill>
                <a:latin typeface="Meiryo UI" panose="020B0604030504040204" pitchFamily="50" charset="-128"/>
                <a:ea typeface="Meiryo UI" panose="020B0604030504040204" pitchFamily="50" charset="-128"/>
              </a:rPr>
              <a:t>担い手</a:t>
            </a:r>
            <a:r>
              <a:rPr kumimoji="1" lang="ja-JP" altLang="en-US" sz="1600" dirty="0">
                <a:latin typeface="Meiryo UI" panose="020B0604030504040204" pitchFamily="50" charset="-128"/>
                <a:ea typeface="Meiryo UI" panose="020B0604030504040204" pitchFamily="50" charset="-128"/>
              </a:rPr>
              <a:t>の経営改善に必要な</a:t>
            </a:r>
            <a:r>
              <a:rPr kumimoji="1" lang="ja-JP" altLang="en-US" sz="1600" b="1" dirty="0">
                <a:solidFill>
                  <a:schemeClr val="accent3">
                    <a:lumMod val="50000"/>
                  </a:schemeClr>
                </a:solidFill>
                <a:latin typeface="Meiryo UI" panose="020B0604030504040204" pitchFamily="50" charset="-128"/>
                <a:ea typeface="Meiryo UI" panose="020B0604030504040204" pitchFamily="50" charset="-128"/>
              </a:rPr>
              <a:t>農業用機械・施設の導入を支援</a:t>
            </a:r>
            <a:r>
              <a:rPr kumimoji="1" lang="ja-JP" altLang="en-US" sz="1600" dirty="0">
                <a:latin typeface="Meiryo UI" panose="020B0604030504040204" pitchFamily="50" charset="-128"/>
                <a:ea typeface="Meiryo UI" panose="020B0604030504040204" pitchFamily="50" charset="-128"/>
              </a:rPr>
              <a:t>します。</a:t>
            </a:r>
          </a:p>
        </p:txBody>
      </p:sp>
      <p:sp>
        <p:nvSpPr>
          <p:cNvPr id="10" name="正方形/長方形 9">
            <a:extLst>
              <a:ext uri="{FF2B5EF4-FFF2-40B4-BE49-F238E27FC236}">
                <a16:creationId xmlns:a16="http://schemas.microsoft.com/office/drawing/2014/main" id="{5FA0249A-A9EB-0A42-E6FD-2C8FADD06886}"/>
              </a:ext>
            </a:extLst>
          </p:cNvPr>
          <p:cNvSpPr/>
          <p:nvPr/>
        </p:nvSpPr>
        <p:spPr>
          <a:xfrm>
            <a:off x="1086783" y="1378662"/>
            <a:ext cx="1165157" cy="780467"/>
          </a:xfrm>
          <a:prstGeom prst="rect">
            <a:avLst/>
          </a:prstGeom>
          <a:solidFill>
            <a:schemeClr val="bg1"/>
          </a:solid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600">
                <a:solidFill>
                  <a:schemeClr val="tx1"/>
                </a:solidFill>
                <a:latin typeface="Meiryo UI" panose="020B0604030504040204" pitchFamily="50" charset="-128"/>
                <a:ea typeface="Meiryo UI" panose="020B0604030504040204" pitchFamily="50" charset="-128"/>
              </a:rPr>
              <a:t>3/10</a:t>
            </a:r>
            <a:r>
              <a:rPr lang="ja-JP" altLang="en-US" sz="1600">
                <a:solidFill>
                  <a:schemeClr val="tx1"/>
                </a:solidFill>
                <a:latin typeface="Meiryo UI" panose="020B0604030504040204" pitchFamily="50" charset="-128"/>
                <a:ea typeface="Meiryo UI" panose="020B0604030504040204" pitchFamily="50" charset="-128"/>
              </a:rPr>
              <a:t>以内</a:t>
            </a:r>
          </a:p>
        </p:txBody>
      </p:sp>
      <p:sp>
        <p:nvSpPr>
          <p:cNvPr id="11" name="正方形/長方形 10">
            <a:extLst>
              <a:ext uri="{FF2B5EF4-FFF2-40B4-BE49-F238E27FC236}">
                <a16:creationId xmlns:a16="http://schemas.microsoft.com/office/drawing/2014/main" id="{D7D414E2-FE97-26B1-2A3F-2C46EE36E091}"/>
              </a:ext>
            </a:extLst>
          </p:cNvPr>
          <p:cNvSpPr/>
          <p:nvPr/>
        </p:nvSpPr>
        <p:spPr>
          <a:xfrm>
            <a:off x="2271512" y="1374988"/>
            <a:ext cx="1224442" cy="784141"/>
          </a:xfrm>
          <a:prstGeom prst="rect">
            <a:avLst/>
          </a:prstGeom>
          <a:solidFill>
            <a:schemeClr val="accent3"/>
          </a:solid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b="1">
                <a:solidFill>
                  <a:schemeClr val="bg1"/>
                </a:solidFill>
                <a:latin typeface="Meiryo UI" panose="020B0604030504040204" pitchFamily="50" charset="-128"/>
                <a:ea typeface="Meiryo UI" panose="020B0604030504040204" pitchFamily="50" charset="-128"/>
              </a:rPr>
              <a:t>補助上限額</a:t>
            </a:r>
          </a:p>
        </p:txBody>
      </p:sp>
      <p:sp>
        <p:nvSpPr>
          <p:cNvPr id="12" name="正方形/長方形 11">
            <a:extLst>
              <a:ext uri="{FF2B5EF4-FFF2-40B4-BE49-F238E27FC236}">
                <a16:creationId xmlns:a16="http://schemas.microsoft.com/office/drawing/2014/main" id="{61211FB2-424B-267C-84E8-FBC5908E8677}"/>
              </a:ext>
            </a:extLst>
          </p:cNvPr>
          <p:cNvSpPr/>
          <p:nvPr/>
        </p:nvSpPr>
        <p:spPr>
          <a:xfrm>
            <a:off x="3495954" y="1377619"/>
            <a:ext cx="3072354" cy="781786"/>
          </a:xfrm>
          <a:prstGeom prst="rect">
            <a:avLst/>
          </a:prstGeom>
          <a:solidFill>
            <a:schemeClr val="bg1"/>
          </a:solid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ja-JP" altLang="en-US" sz="1600">
              <a:solidFill>
                <a:schemeClr val="tx1"/>
              </a:solidFill>
              <a:latin typeface="Meiryo UI" panose="020B0604030504040204" pitchFamily="50" charset="-128"/>
              <a:ea typeface="Meiryo UI" panose="020B0604030504040204" pitchFamily="50" charset="-128"/>
            </a:endParaRPr>
          </a:p>
        </p:txBody>
      </p:sp>
      <p:sp>
        <p:nvSpPr>
          <p:cNvPr id="18" name="正方形/長方形 17">
            <a:extLst>
              <a:ext uri="{FF2B5EF4-FFF2-40B4-BE49-F238E27FC236}">
                <a16:creationId xmlns:a16="http://schemas.microsoft.com/office/drawing/2014/main" id="{85CE937F-0EB2-A6A4-DF29-6F033015580D}"/>
              </a:ext>
            </a:extLst>
          </p:cNvPr>
          <p:cNvSpPr/>
          <p:nvPr/>
        </p:nvSpPr>
        <p:spPr>
          <a:xfrm>
            <a:off x="260488" y="3229923"/>
            <a:ext cx="3015429" cy="254233"/>
          </a:xfrm>
          <a:prstGeom prst="rect">
            <a:avLst/>
          </a:prstGeom>
          <a:solidFill>
            <a:schemeClr val="accent3"/>
          </a:solid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b="1">
                <a:solidFill>
                  <a:schemeClr val="bg1"/>
                </a:solidFill>
                <a:latin typeface="Meiryo UI" panose="020B0604030504040204" pitchFamily="50" charset="-128"/>
                <a:ea typeface="Meiryo UI" panose="020B0604030504040204" pitchFamily="50" charset="-128"/>
              </a:rPr>
              <a:t>対象となる農業用機械・施設</a:t>
            </a:r>
          </a:p>
        </p:txBody>
      </p:sp>
      <p:sp>
        <p:nvSpPr>
          <p:cNvPr id="19" name="角丸四角形 19">
            <a:extLst>
              <a:ext uri="{FF2B5EF4-FFF2-40B4-BE49-F238E27FC236}">
                <a16:creationId xmlns:a16="http://schemas.microsoft.com/office/drawing/2014/main" id="{99604691-A42D-C820-2F10-C28074A56F01}"/>
              </a:ext>
            </a:extLst>
          </p:cNvPr>
          <p:cNvSpPr/>
          <p:nvPr/>
        </p:nvSpPr>
        <p:spPr>
          <a:xfrm>
            <a:off x="263671" y="6661182"/>
            <a:ext cx="6307819" cy="1690162"/>
          </a:xfrm>
          <a:prstGeom prst="roundRect">
            <a:avLst>
              <a:gd name="adj" fmla="val 0"/>
            </a:avLst>
          </a:prstGeom>
          <a:solidFill>
            <a:schemeClr val="bg1"/>
          </a:solidFill>
          <a:ln w="19050">
            <a:solidFill>
              <a:schemeClr val="accent3"/>
            </a:solidFill>
            <a:prstDash val="solid"/>
          </a:ln>
        </p:spPr>
        <p:style>
          <a:lnRef idx="2">
            <a:schemeClr val="dk1"/>
          </a:lnRef>
          <a:fillRef idx="1">
            <a:schemeClr val="lt1"/>
          </a:fillRef>
          <a:effectRef idx="0">
            <a:schemeClr val="dk1"/>
          </a:effectRef>
          <a:fontRef idx="minor">
            <a:schemeClr val="dk1"/>
          </a:fontRef>
        </p:style>
        <p:txBody>
          <a:bodyPr lIns="36000" tIns="36000" rIns="36000" bIns="36000" rtlCol="0" anchor="t" anchorCtr="0"/>
          <a:lstStyle/>
          <a:p>
            <a:pPr marL="360000" indent="-252000">
              <a:lnSpc>
                <a:spcPts val="1800"/>
              </a:lnSpc>
            </a:pPr>
            <a:r>
              <a:rPr lang="ja-JP" altLang="en-US" sz="1400" dirty="0">
                <a:solidFill>
                  <a:schemeClr val="accent3"/>
                </a:solidFill>
                <a:latin typeface="Meiryo UI" panose="020B0604030504040204" pitchFamily="50" charset="-128"/>
                <a:ea typeface="Meiryo UI" panose="020B0604030504040204" pitchFamily="50" charset="-128"/>
              </a:rPr>
              <a:t>●</a:t>
            </a:r>
            <a:r>
              <a:rPr lang="ja-JP" altLang="en-US" sz="1400" dirty="0">
                <a:latin typeface="Meiryo UI" panose="020B0604030504040204" pitchFamily="50" charset="-128"/>
                <a:ea typeface="Meiryo UI" panose="020B0604030504040204" pitchFamily="50" charset="-128"/>
              </a:rPr>
              <a:t>　地域計画の目標集積率が６割以上（都府県の中山間地域は５割以上）</a:t>
            </a:r>
            <a:endParaRPr lang="en-US" altLang="ja-JP" sz="1400" dirty="0">
              <a:latin typeface="Meiryo UI" panose="020B0604030504040204" pitchFamily="50" charset="-128"/>
              <a:ea typeface="Meiryo UI" panose="020B0604030504040204" pitchFamily="50" charset="-128"/>
            </a:endParaRPr>
          </a:p>
          <a:p>
            <a:pPr marL="360000" indent="-252000">
              <a:lnSpc>
                <a:spcPts val="1800"/>
              </a:lnSpc>
            </a:pPr>
            <a:r>
              <a:rPr lang="en-US" altLang="ja-JP" sz="1400" dirty="0">
                <a:solidFill>
                  <a:schemeClr val="tx1"/>
                </a:solidFill>
                <a:latin typeface="Meiryo UI" panose="020B0604030504040204" pitchFamily="50" charset="-128"/>
                <a:ea typeface="Meiryo UI" panose="020B0604030504040204" pitchFamily="50" charset="-128"/>
              </a:rPr>
              <a:t/>
            </a:r>
            <a:r>
              <a:rPr lang="ja-JP" altLang="en-US" sz="1400" dirty="0">
                <a:solidFill>
                  <a:schemeClr val="tx1"/>
                </a:solidFill>
                <a:latin typeface="Meiryo UI" panose="020B0604030504040204" pitchFamily="50" charset="-128"/>
                <a:ea typeface="Meiryo UI" panose="020B0604030504040204" pitchFamily="50" charset="-128"/>
              </a:rPr>
              <a:t>又は</a:t>
            </a:r>
            <a:endParaRPr lang="en-US" altLang="ja-JP" sz="1400" dirty="0">
              <a:solidFill>
                <a:schemeClr val="tx1"/>
              </a:solidFill>
              <a:latin typeface="Meiryo UI" panose="020B0604030504040204" pitchFamily="50" charset="-128"/>
              <a:ea typeface="Meiryo UI" panose="020B0604030504040204" pitchFamily="50" charset="-128"/>
            </a:endParaRPr>
          </a:p>
          <a:p>
            <a:pPr marL="360000" indent="-252000">
              <a:lnSpc>
                <a:spcPts val="1800"/>
              </a:lnSpc>
            </a:pPr>
            <a:r>
              <a:rPr lang="ja-JP" altLang="en-US" sz="1400" dirty="0">
                <a:solidFill>
                  <a:schemeClr val="accent3"/>
                </a:solidFill>
                <a:latin typeface="Meiryo UI" panose="020B0604030504040204" pitchFamily="50" charset="-128"/>
                <a:ea typeface="Meiryo UI" panose="020B0604030504040204" pitchFamily="50" charset="-128"/>
              </a:rPr>
              <a:t>●　</a:t>
            </a:r>
            <a:r>
              <a:rPr lang="ja-JP" altLang="en-US" sz="1400" dirty="0">
                <a:solidFill>
                  <a:schemeClr val="tx1"/>
                </a:solidFill>
                <a:latin typeface="Meiryo UI" panose="020B0604030504040204" pitchFamily="50" charset="-128"/>
                <a:ea typeface="Meiryo UI" panose="020B0604030504040204" pitchFamily="50" charset="-128"/>
              </a:rPr>
              <a:t>現行の地域計画か、見直し後の地域計画において、目標集積率が現状の集積率よりも</a:t>
            </a:r>
            <a:r>
              <a:rPr lang="en-US" altLang="ja-JP" sz="1400" dirty="0">
                <a:solidFill>
                  <a:schemeClr val="tx1"/>
                </a:solidFill>
                <a:latin typeface="Meiryo UI" panose="020B0604030504040204" pitchFamily="50" charset="-128"/>
                <a:ea typeface="Meiryo UI" panose="020B0604030504040204" pitchFamily="50" charset="-128"/>
              </a:rPr>
              <a:t>10</a:t>
            </a:r>
            <a:r>
              <a:rPr lang="ja-JP" altLang="en-US" sz="1400" dirty="0">
                <a:solidFill>
                  <a:schemeClr val="tx1"/>
                </a:solidFill>
                <a:latin typeface="Meiryo UI" panose="020B0604030504040204" pitchFamily="50" charset="-128"/>
                <a:ea typeface="Meiryo UI" panose="020B0604030504040204" pitchFamily="50" charset="-128"/>
              </a:rPr>
              <a:t>ポイント以上増加する姿となること</a:t>
            </a:r>
            <a:endParaRPr lang="en-US" altLang="ja-JP" sz="1400" dirty="0">
              <a:solidFill>
                <a:schemeClr val="tx1"/>
              </a:solidFill>
              <a:latin typeface="Meiryo UI" panose="020B0604030504040204" pitchFamily="50" charset="-128"/>
              <a:ea typeface="Meiryo UI" panose="020B0604030504040204" pitchFamily="50" charset="-128"/>
            </a:endParaRPr>
          </a:p>
        </p:txBody>
      </p:sp>
      <p:sp>
        <p:nvSpPr>
          <p:cNvPr id="21" name="正方形/長方形 20">
            <a:extLst>
              <a:ext uri="{FF2B5EF4-FFF2-40B4-BE49-F238E27FC236}">
                <a16:creationId xmlns:a16="http://schemas.microsoft.com/office/drawing/2014/main" id="{5ECE2432-07D0-97CA-A213-053AC918B431}"/>
              </a:ext>
            </a:extLst>
          </p:cNvPr>
          <p:cNvSpPr/>
          <p:nvPr/>
        </p:nvSpPr>
        <p:spPr>
          <a:xfrm>
            <a:off x="263671" y="6401712"/>
            <a:ext cx="1405690" cy="247173"/>
          </a:xfrm>
          <a:prstGeom prst="rect">
            <a:avLst/>
          </a:prstGeom>
          <a:solidFill>
            <a:schemeClr val="accent3"/>
          </a:solid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b="1">
                <a:solidFill>
                  <a:schemeClr val="bg1"/>
                </a:solidFill>
                <a:latin typeface="Meiryo UI" panose="020B0604030504040204" pitchFamily="50" charset="-128"/>
                <a:ea typeface="Meiryo UI" panose="020B0604030504040204" pitchFamily="50" charset="-128"/>
              </a:rPr>
              <a:t>対象地域</a:t>
            </a:r>
          </a:p>
        </p:txBody>
      </p:sp>
      <p:sp>
        <p:nvSpPr>
          <p:cNvPr id="26" name="矢印: 下 25">
            <a:extLst>
              <a:ext uri="{FF2B5EF4-FFF2-40B4-BE49-F238E27FC236}">
                <a16:creationId xmlns:a16="http://schemas.microsoft.com/office/drawing/2014/main" id="{E0270537-EA6E-8785-CFED-FF4642225CAA}"/>
              </a:ext>
            </a:extLst>
          </p:cNvPr>
          <p:cNvSpPr/>
          <p:nvPr/>
        </p:nvSpPr>
        <p:spPr>
          <a:xfrm rot="16200000">
            <a:off x="2429050" y="7149562"/>
            <a:ext cx="157033" cy="1260692"/>
          </a:xfrm>
          <a:prstGeom prst="downArrow">
            <a:avLst>
              <a:gd name="adj1" fmla="val 54854"/>
              <a:gd name="adj2" fmla="val 66988"/>
            </a:avLst>
          </a:prstGeom>
          <a:ln>
            <a:noFill/>
          </a:ln>
        </p:spPr>
        <p:style>
          <a:lnRef idx="3">
            <a:schemeClr val="lt1"/>
          </a:lnRef>
          <a:fillRef idx="1">
            <a:schemeClr val="accent6"/>
          </a:fillRef>
          <a:effectRef idx="1">
            <a:schemeClr val="accent6"/>
          </a:effectRef>
          <a:fontRef idx="minor">
            <a:schemeClr val="lt1"/>
          </a:fontRef>
        </p:style>
        <p:txBody>
          <a:bodyPr rtlCol="0" anchor="ct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Meiryo UI"/>
              <a:ea typeface="Meiryo UI"/>
              <a:cs typeface="+mn-cs"/>
            </a:endParaRPr>
          </a:p>
        </p:txBody>
      </p:sp>
      <p:sp>
        <p:nvSpPr>
          <p:cNvPr id="27" name="AutoShape 9">
            <a:extLst>
              <a:ext uri="{FF2B5EF4-FFF2-40B4-BE49-F238E27FC236}">
                <a16:creationId xmlns:a16="http://schemas.microsoft.com/office/drawing/2014/main" id="{CC4AEC49-2257-6CEF-A8E2-D833FD569717}"/>
              </a:ext>
            </a:extLst>
          </p:cNvPr>
          <p:cNvSpPr>
            <a:spLocks noChangeArrowheads="1"/>
          </p:cNvSpPr>
          <p:nvPr/>
        </p:nvSpPr>
        <p:spPr bwMode="auto">
          <a:xfrm>
            <a:off x="1739216" y="7918996"/>
            <a:ext cx="1536701" cy="366762"/>
          </a:xfrm>
          <a:prstGeom prst="roundRect">
            <a:avLst>
              <a:gd name="adj" fmla="val 16667"/>
            </a:avLst>
          </a:prstGeom>
          <a:gradFill rotWithShape="1">
            <a:gsLst>
              <a:gs pos="0">
                <a:srgbClr val="FFCCCC"/>
              </a:gs>
              <a:gs pos="50000">
                <a:schemeClr val="bg1"/>
              </a:gs>
              <a:gs pos="100000">
                <a:srgbClr val="FFCCCC"/>
              </a:gs>
            </a:gsLst>
            <a:lin ang="5400000" scaled="1"/>
          </a:gradFill>
          <a:ln w="9525">
            <a:solidFill>
              <a:srgbClr val="FF6699"/>
            </a:solidFill>
            <a:round/>
            <a:headEnd/>
            <a:tailEnd/>
          </a:ln>
          <a:effectLst/>
        </p:spPr>
        <p:txBody>
          <a:bodyPr wrap="none" anchor="ct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b="0" i="0" u="none" strike="noStrike" kern="1200" cap="none" spc="0" normalizeH="0" baseline="0" noProof="0">
                <a:ln>
                  <a:noFill/>
                </a:ln>
                <a:solidFill>
                  <a:prstClr val="black"/>
                </a:solidFill>
                <a:effectLst/>
                <a:uLnTx/>
                <a:uFillTx/>
                <a:latin typeface="Meiryo UI"/>
                <a:ea typeface="Meiryo UI"/>
                <a:cs typeface="+mn-cs"/>
              </a:rPr>
              <a:t>地域が目指すべき将来の集約化に</a:t>
            </a:r>
            <a:endParaRPr kumimoji="1" lang="en-US" altLang="ja-JP" sz="800" b="0" i="0" u="none" strike="noStrike" kern="1200" cap="none" spc="0" normalizeH="0" baseline="0" noProof="0">
              <a:ln>
                <a:noFill/>
              </a:ln>
              <a:solidFill>
                <a:prstClr val="black"/>
              </a:solidFill>
              <a:effectLst/>
              <a:uLnTx/>
              <a:uFillTx/>
              <a:latin typeface="Meiryo UI"/>
              <a:ea typeface="Meiryo UI"/>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b="0" i="0" u="none" strike="noStrike" kern="1200" cap="none" spc="0" normalizeH="0" baseline="0" noProof="0">
                <a:ln>
                  <a:noFill/>
                </a:ln>
                <a:solidFill>
                  <a:prstClr val="black"/>
                </a:solidFill>
                <a:effectLst/>
                <a:uLnTx/>
                <a:uFillTx/>
                <a:latin typeface="Meiryo UI"/>
                <a:ea typeface="Meiryo UI"/>
                <a:cs typeface="+mn-cs"/>
              </a:rPr>
              <a:t>重点を置いた農地利用の姿の実現</a:t>
            </a:r>
          </a:p>
        </p:txBody>
      </p:sp>
      <p:pic>
        <p:nvPicPr>
          <p:cNvPr id="29" name="図 28">
            <a:extLst>
              <a:ext uri="{FF2B5EF4-FFF2-40B4-BE49-F238E27FC236}">
                <a16:creationId xmlns:a16="http://schemas.microsoft.com/office/drawing/2014/main" id="{5709EB56-CA9F-CE8E-A65F-C285057A1113}"/>
              </a:ext>
            </a:extLst>
          </p:cNvPr>
          <p:cNvPicPr>
            <a:picLocks noChangeAspect="1"/>
          </p:cNvPicPr>
          <p:nvPr/>
        </p:nvPicPr>
        <p:blipFill>
          <a:blip r:embed="rId5"/>
          <a:stretch>
            <a:fillRect/>
          </a:stretch>
        </p:blipFill>
        <p:spPr>
          <a:xfrm>
            <a:off x="685800" y="7669095"/>
            <a:ext cx="964383" cy="616663"/>
          </a:xfrm>
          <a:prstGeom prst="rect">
            <a:avLst/>
          </a:prstGeom>
        </p:spPr>
      </p:pic>
      <p:grpSp>
        <p:nvGrpSpPr>
          <p:cNvPr id="32" name="グループ化 31">
            <a:extLst>
              <a:ext uri="{FF2B5EF4-FFF2-40B4-BE49-F238E27FC236}">
                <a16:creationId xmlns:a16="http://schemas.microsoft.com/office/drawing/2014/main" id="{B3AFCEDE-7FAE-7E99-58EF-39CFEA3BE5BB}"/>
              </a:ext>
            </a:extLst>
          </p:cNvPr>
          <p:cNvGrpSpPr/>
          <p:nvPr/>
        </p:nvGrpSpPr>
        <p:grpSpPr>
          <a:xfrm>
            <a:off x="3364950" y="7664817"/>
            <a:ext cx="957558" cy="625217"/>
            <a:chOff x="7771751" y="2580592"/>
            <a:chExt cx="1432332" cy="1020762"/>
          </a:xfrm>
        </p:grpSpPr>
        <p:sp>
          <p:nvSpPr>
            <p:cNvPr id="33" name="AutoShape 3">
              <a:extLst>
                <a:ext uri="{FF2B5EF4-FFF2-40B4-BE49-F238E27FC236}">
                  <a16:creationId xmlns:a16="http://schemas.microsoft.com/office/drawing/2014/main" id="{14A9951F-510D-98D1-8EBE-1AF07EE3B938}"/>
                </a:ext>
              </a:extLst>
            </p:cNvPr>
            <p:cNvSpPr>
              <a:spLocks noChangeAspect="1" noTextEdit="1"/>
            </p:cNvSpPr>
            <p:nvPr/>
          </p:nvSpPr>
          <p:spPr bwMode="auto">
            <a:xfrm>
              <a:off x="7773745" y="2580592"/>
              <a:ext cx="1430338" cy="1020762"/>
            </a:xfrm>
            <a:prstGeom prst="rect">
              <a:avLst/>
            </a:prstGeom>
            <a:noFill/>
            <a:ln w="6350" cap="flat" cmpd="sng" algn="ctr">
              <a:solidFill>
                <a:srgbClr val="000000"/>
              </a:solidFill>
              <a:prstDash val="solid"/>
              <a:miter lim="800000"/>
              <a:headEnd type="none" w="med" len="med"/>
              <a:tailEnd type="none" w="med" len="me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34" name="Rectangle 5">
              <a:extLst>
                <a:ext uri="{FF2B5EF4-FFF2-40B4-BE49-F238E27FC236}">
                  <a16:creationId xmlns:a16="http://schemas.microsoft.com/office/drawing/2014/main" id="{2E9FB151-3639-6CF2-440C-5F94F679C116}"/>
                </a:ext>
              </a:extLst>
            </p:cNvPr>
            <p:cNvSpPr>
              <a:spLocks noChangeArrowheads="1"/>
            </p:cNvSpPr>
            <p:nvPr/>
          </p:nvSpPr>
          <p:spPr bwMode="auto">
            <a:xfrm>
              <a:off x="7773745" y="2580592"/>
              <a:ext cx="1430338" cy="173037"/>
            </a:xfrm>
            <a:prstGeom prst="rect">
              <a:avLst/>
            </a:prstGeom>
            <a:solidFill>
              <a:srgbClr val="A9D08E"/>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35" name="Rectangle 6">
              <a:extLst>
                <a:ext uri="{FF2B5EF4-FFF2-40B4-BE49-F238E27FC236}">
                  <a16:creationId xmlns:a16="http://schemas.microsoft.com/office/drawing/2014/main" id="{E4D751A4-9614-8498-91A0-D4B3D0C1B56D}"/>
                </a:ext>
              </a:extLst>
            </p:cNvPr>
            <p:cNvSpPr>
              <a:spLocks noChangeArrowheads="1"/>
            </p:cNvSpPr>
            <p:nvPr/>
          </p:nvSpPr>
          <p:spPr bwMode="auto">
            <a:xfrm>
              <a:off x="7773745" y="2750454"/>
              <a:ext cx="1192213" cy="173037"/>
            </a:xfrm>
            <a:prstGeom prst="rect">
              <a:avLst/>
            </a:prstGeom>
            <a:solidFill>
              <a:srgbClr val="A9D08E"/>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36" name="Rectangle 7">
              <a:extLst>
                <a:ext uri="{FF2B5EF4-FFF2-40B4-BE49-F238E27FC236}">
                  <a16:creationId xmlns:a16="http://schemas.microsoft.com/office/drawing/2014/main" id="{4687C4B0-7476-610E-BF97-C4B849E7B981}"/>
                </a:ext>
              </a:extLst>
            </p:cNvPr>
            <p:cNvSpPr>
              <a:spLocks noChangeArrowheads="1"/>
            </p:cNvSpPr>
            <p:nvPr/>
          </p:nvSpPr>
          <p:spPr bwMode="auto">
            <a:xfrm>
              <a:off x="8962783" y="2750454"/>
              <a:ext cx="241300" cy="173037"/>
            </a:xfrm>
            <a:prstGeom prst="rect">
              <a:avLst/>
            </a:prstGeom>
            <a:solidFill>
              <a:schemeClr val="accent6">
                <a:lumMod val="60000"/>
                <a:lumOff val="40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37" name="Rectangle 8">
              <a:extLst>
                <a:ext uri="{FF2B5EF4-FFF2-40B4-BE49-F238E27FC236}">
                  <a16:creationId xmlns:a16="http://schemas.microsoft.com/office/drawing/2014/main" id="{2AF44642-506D-49F6-EB67-4867BCFD49D2}"/>
                </a:ext>
              </a:extLst>
            </p:cNvPr>
            <p:cNvSpPr>
              <a:spLocks noChangeArrowheads="1"/>
            </p:cNvSpPr>
            <p:nvPr/>
          </p:nvSpPr>
          <p:spPr bwMode="auto">
            <a:xfrm>
              <a:off x="7773745" y="2920317"/>
              <a:ext cx="717550" cy="171450"/>
            </a:xfrm>
            <a:prstGeom prst="rect">
              <a:avLst/>
            </a:prstGeom>
            <a:solidFill>
              <a:srgbClr val="A9D08E"/>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38" name="Rectangle 9">
              <a:extLst>
                <a:ext uri="{FF2B5EF4-FFF2-40B4-BE49-F238E27FC236}">
                  <a16:creationId xmlns:a16="http://schemas.microsoft.com/office/drawing/2014/main" id="{D87FA209-ADC7-98F4-0D91-8E9545686187}"/>
                </a:ext>
              </a:extLst>
            </p:cNvPr>
            <p:cNvSpPr>
              <a:spLocks noChangeArrowheads="1"/>
            </p:cNvSpPr>
            <p:nvPr/>
          </p:nvSpPr>
          <p:spPr bwMode="auto">
            <a:xfrm>
              <a:off x="8486533" y="2920317"/>
              <a:ext cx="717550" cy="171450"/>
            </a:xfrm>
            <a:prstGeom prst="rect">
              <a:avLst/>
            </a:prstGeom>
            <a:solidFill>
              <a:srgbClr val="FFCC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39" name="Rectangle 10">
              <a:extLst>
                <a:ext uri="{FF2B5EF4-FFF2-40B4-BE49-F238E27FC236}">
                  <a16:creationId xmlns:a16="http://schemas.microsoft.com/office/drawing/2014/main" id="{5AD81B76-C953-5A77-57F4-14EB07ED7DC2}"/>
                </a:ext>
              </a:extLst>
            </p:cNvPr>
            <p:cNvSpPr>
              <a:spLocks noChangeArrowheads="1"/>
            </p:cNvSpPr>
            <p:nvPr/>
          </p:nvSpPr>
          <p:spPr bwMode="auto">
            <a:xfrm>
              <a:off x="7773745" y="3090179"/>
              <a:ext cx="717550" cy="171450"/>
            </a:xfrm>
            <a:prstGeom prst="rect">
              <a:avLst/>
            </a:prstGeom>
            <a:solidFill>
              <a:srgbClr val="A9D08E"/>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40" name="Rectangle 11">
              <a:extLst>
                <a:ext uri="{FF2B5EF4-FFF2-40B4-BE49-F238E27FC236}">
                  <a16:creationId xmlns:a16="http://schemas.microsoft.com/office/drawing/2014/main" id="{1AC4D8B0-39EA-94B0-EBF8-637356138E7B}"/>
                </a:ext>
              </a:extLst>
            </p:cNvPr>
            <p:cNvSpPr>
              <a:spLocks noChangeArrowheads="1"/>
            </p:cNvSpPr>
            <p:nvPr/>
          </p:nvSpPr>
          <p:spPr bwMode="auto">
            <a:xfrm>
              <a:off x="8486533" y="3090179"/>
              <a:ext cx="241300" cy="171450"/>
            </a:xfrm>
            <a:prstGeom prst="rect">
              <a:avLst/>
            </a:prstGeom>
            <a:solidFill>
              <a:srgbClr val="FFCC00"/>
            </a:solidFill>
            <a:ln>
              <a:noFill/>
            </a:ln>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41" name="Rectangle 12">
              <a:extLst>
                <a:ext uri="{FF2B5EF4-FFF2-40B4-BE49-F238E27FC236}">
                  <a16:creationId xmlns:a16="http://schemas.microsoft.com/office/drawing/2014/main" id="{FCEE2F89-5F92-0705-0BD1-CBC13DA6E331}"/>
                </a:ext>
              </a:extLst>
            </p:cNvPr>
            <p:cNvSpPr>
              <a:spLocks noChangeArrowheads="1"/>
            </p:cNvSpPr>
            <p:nvPr/>
          </p:nvSpPr>
          <p:spPr bwMode="auto">
            <a:xfrm>
              <a:off x="8724658" y="3090179"/>
              <a:ext cx="479425" cy="171450"/>
            </a:xfrm>
            <a:prstGeom prst="rect">
              <a:avLst/>
            </a:prstGeom>
            <a:solidFill>
              <a:srgbClr val="FFCC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42" name="Rectangle 13">
              <a:extLst>
                <a:ext uri="{FF2B5EF4-FFF2-40B4-BE49-F238E27FC236}">
                  <a16:creationId xmlns:a16="http://schemas.microsoft.com/office/drawing/2014/main" id="{EC175343-EDF6-3023-417E-707A8127906B}"/>
                </a:ext>
              </a:extLst>
            </p:cNvPr>
            <p:cNvSpPr>
              <a:spLocks noChangeArrowheads="1"/>
            </p:cNvSpPr>
            <p:nvPr/>
          </p:nvSpPr>
          <p:spPr bwMode="auto">
            <a:xfrm>
              <a:off x="7773745" y="3258454"/>
              <a:ext cx="241300" cy="173037"/>
            </a:xfrm>
            <a:prstGeom prst="rect">
              <a:avLst/>
            </a:prstGeom>
            <a:solidFill>
              <a:srgbClr val="7030A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43" name="Rectangle 14">
              <a:extLst>
                <a:ext uri="{FF2B5EF4-FFF2-40B4-BE49-F238E27FC236}">
                  <a16:creationId xmlns:a16="http://schemas.microsoft.com/office/drawing/2014/main" id="{1E9E19F4-6871-D681-065B-B942E213413C}"/>
                </a:ext>
              </a:extLst>
            </p:cNvPr>
            <p:cNvSpPr>
              <a:spLocks noChangeArrowheads="1"/>
            </p:cNvSpPr>
            <p:nvPr/>
          </p:nvSpPr>
          <p:spPr bwMode="auto">
            <a:xfrm>
              <a:off x="8011870" y="3258455"/>
              <a:ext cx="254935" cy="173037"/>
            </a:xfrm>
            <a:prstGeom prst="rect">
              <a:avLst/>
            </a:prstGeom>
            <a:solidFill>
              <a:srgbClr val="000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44" name="Rectangle 15">
              <a:extLst>
                <a:ext uri="{FF2B5EF4-FFF2-40B4-BE49-F238E27FC236}">
                  <a16:creationId xmlns:a16="http://schemas.microsoft.com/office/drawing/2014/main" id="{FB078C94-1FFE-70BD-1DFB-5EE5332F55FB}"/>
                </a:ext>
              </a:extLst>
            </p:cNvPr>
            <p:cNvSpPr>
              <a:spLocks noChangeArrowheads="1"/>
            </p:cNvSpPr>
            <p:nvPr/>
          </p:nvSpPr>
          <p:spPr bwMode="auto">
            <a:xfrm>
              <a:off x="8253168" y="3258455"/>
              <a:ext cx="238128" cy="173037"/>
            </a:xfrm>
            <a:prstGeom prst="rect">
              <a:avLst/>
            </a:prstGeom>
            <a:solidFill>
              <a:srgbClr val="FFCC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45" name="Rectangle 16">
              <a:extLst>
                <a:ext uri="{FF2B5EF4-FFF2-40B4-BE49-F238E27FC236}">
                  <a16:creationId xmlns:a16="http://schemas.microsoft.com/office/drawing/2014/main" id="{E71CAB01-1E73-C801-0598-755232969425}"/>
                </a:ext>
              </a:extLst>
            </p:cNvPr>
            <p:cNvSpPr>
              <a:spLocks noChangeArrowheads="1"/>
            </p:cNvSpPr>
            <p:nvPr/>
          </p:nvSpPr>
          <p:spPr bwMode="auto">
            <a:xfrm>
              <a:off x="8486533" y="3258454"/>
              <a:ext cx="241300" cy="173037"/>
            </a:xfrm>
            <a:prstGeom prst="rect">
              <a:avLst/>
            </a:prstGeom>
            <a:solidFill>
              <a:srgbClr val="FFCC00"/>
            </a:solidFill>
            <a:ln>
              <a:noFill/>
            </a:ln>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46" name="Rectangle 17">
              <a:extLst>
                <a:ext uri="{FF2B5EF4-FFF2-40B4-BE49-F238E27FC236}">
                  <a16:creationId xmlns:a16="http://schemas.microsoft.com/office/drawing/2014/main" id="{C07048D6-59C5-9333-3E70-6F1772A0B37C}"/>
                </a:ext>
              </a:extLst>
            </p:cNvPr>
            <p:cNvSpPr>
              <a:spLocks noChangeArrowheads="1"/>
            </p:cNvSpPr>
            <p:nvPr/>
          </p:nvSpPr>
          <p:spPr bwMode="auto">
            <a:xfrm>
              <a:off x="8724658" y="3258454"/>
              <a:ext cx="241300" cy="173037"/>
            </a:xfrm>
            <a:prstGeom prst="rect">
              <a:avLst/>
            </a:prstGeom>
            <a:solidFill>
              <a:srgbClr val="FFCC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47" name="Rectangle 18">
              <a:extLst>
                <a:ext uri="{FF2B5EF4-FFF2-40B4-BE49-F238E27FC236}">
                  <a16:creationId xmlns:a16="http://schemas.microsoft.com/office/drawing/2014/main" id="{FCA14F10-1441-493D-302A-3F129AA6285F}"/>
                </a:ext>
              </a:extLst>
            </p:cNvPr>
            <p:cNvSpPr>
              <a:spLocks noChangeArrowheads="1"/>
            </p:cNvSpPr>
            <p:nvPr/>
          </p:nvSpPr>
          <p:spPr bwMode="auto">
            <a:xfrm>
              <a:off x="8962783" y="3258454"/>
              <a:ext cx="241300" cy="173037"/>
            </a:xfrm>
            <a:prstGeom prst="rect">
              <a:avLst/>
            </a:prstGeom>
            <a:solidFill>
              <a:srgbClr val="FFCC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48" name="Rectangle 20">
              <a:extLst>
                <a:ext uri="{FF2B5EF4-FFF2-40B4-BE49-F238E27FC236}">
                  <a16:creationId xmlns:a16="http://schemas.microsoft.com/office/drawing/2014/main" id="{8CDFB30B-AC24-322B-9EC1-93D793F30E15}"/>
                </a:ext>
              </a:extLst>
            </p:cNvPr>
            <p:cNvSpPr>
              <a:spLocks noChangeArrowheads="1"/>
            </p:cNvSpPr>
            <p:nvPr/>
          </p:nvSpPr>
          <p:spPr bwMode="auto">
            <a:xfrm>
              <a:off x="8240543" y="3428317"/>
              <a:ext cx="487291" cy="173037"/>
            </a:xfrm>
            <a:prstGeom prst="rect">
              <a:avLst/>
            </a:prstGeom>
            <a:solidFill>
              <a:srgbClr val="FFCC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49" name="Rectangle 21">
              <a:extLst>
                <a:ext uri="{FF2B5EF4-FFF2-40B4-BE49-F238E27FC236}">
                  <a16:creationId xmlns:a16="http://schemas.microsoft.com/office/drawing/2014/main" id="{E1100F29-7518-8D62-CA8A-DCD56C19E5C7}"/>
                </a:ext>
              </a:extLst>
            </p:cNvPr>
            <p:cNvSpPr>
              <a:spLocks noChangeArrowheads="1"/>
            </p:cNvSpPr>
            <p:nvPr/>
          </p:nvSpPr>
          <p:spPr bwMode="auto">
            <a:xfrm>
              <a:off x="8724658" y="3428317"/>
              <a:ext cx="241300" cy="173037"/>
            </a:xfrm>
            <a:prstGeom prst="rect">
              <a:avLst/>
            </a:prstGeom>
            <a:solidFill>
              <a:srgbClr val="FFCC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50" name="Rectangle 22">
              <a:extLst>
                <a:ext uri="{FF2B5EF4-FFF2-40B4-BE49-F238E27FC236}">
                  <a16:creationId xmlns:a16="http://schemas.microsoft.com/office/drawing/2014/main" id="{B33B7D70-6BC4-34C0-FDB8-DE01AC8E579C}"/>
                </a:ext>
              </a:extLst>
            </p:cNvPr>
            <p:cNvSpPr>
              <a:spLocks noChangeArrowheads="1"/>
            </p:cNvSpPr>
            <p:nvPr/>
          </p:nvSpPr>
          <p:spPr bwMode="auto">
            <a:xfrm>
              <a:off x="8962783" y="3428317"/>
              <a:ext cx="241300" cy="173037"/>
            </a:xfrm>
            <a:prstGeom prst="rect">
              <a:avLst/>
            </a:prstGeom>
            <a:solidFill>
              <a:srgbClr val="FFCC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51" name="Rectangle 23">
              <a:extLst>
                <a:ext uri="{FF2B5EF4-FFF2-40B4-BE49-F238E27FC236}">
                  <a16:creationId xmlns:a16="http://schemas.microsoft.com/office/drawing/2014/main" id="{4CB564D5-9867-A272-C8E0-5D4AA644F7E1}"/>
                </a:ext>
              </a:extLst>
            </p:cNvPr>
            <p:cNvSpPr>
              <a:spLocks noChangeArrowheads="1"/>
            </p:cNvSpPr>
            <p:nvPr/>
          </p:nvSpPr>
          <p:spPr bwMode="auto">
            <a:xfrm>
              <a:off x="8497645" y="3544204"/>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52" name="Rectangle 24">
              <a:extLst>
                <a:ext uri="{FF2B5EF4-FFF2-40B4-BE49-F238E27FC236}">
                  <a16:creationId xmlns:a16="http://schemas.microsoft.com/office/drawing/2014/main" id="{F8F04122-1EFC-64CB-E014-667820684E73}"/>
                </a:ext>
              </a:extLst>
            </p:cNvPr>
            <p:cNvSpPr>
              <a:spLocks noChangeArrowheads="1"/>
            </p:cNvSpPr>
            <p:nvPr/>
          </p:nvSpPr>
          <p:spPr bwMode="auto">
            <a:xfrm>
              <a:off x="8735770" y="3544204"/>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53" name="Rectangle 25">
              <a:extLst>
                <a:ext uri="{FF2B5EF4-FFF2-40B4-BE49-F238E27FC236}">
                  <a16:creationId xmlns:a16="http://schemas.microsoft.com/office/drawing/2014/main" id="{4C427273-56F8-6172-BB4E-7BB9E412AAC1}"/>
                </a:ext>
              </a:extLst>
            </p:cNvPr>
            <p:cNvSpPr>
              <a:spLocks noChangeArrowheads="1"/>
            </p:cNvSpPr>
            <p:nvPr/>
          </p:nvSpPr>
          <p:spPr bwMode="auto">
            <a:xfrm>
              <a:off x="8973895" y="3544204"/>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54" name="Rectangle 26">
              <a:extLst>
                <a:ext uri="{FF2B5EF4-FFF2-40B4-BE49-F238E27FC236}">
                  <a16:creationId xmlns:a16="http://schemas.microsoft.com/office/drawing/2014/main" id="{A0B2D014-AFFD-9214-217E-9936C29B3211}"/>
                </a:ext>
              </a:extLst>
            </p:cNvPr>
            <p:cNvSpPr>
              <a:spLocks noChangeArrowheads="1"/>
            </p:cNvSpPr>
            <p:nvPr/>
          </p:nvSpPr>
          <p:spPr bwMode="auto">
            <a:xfrm>
              <a:off x="7784858" y="3374342"/>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55" name="Rectangle 27">
              <a:extLst>
                <a:ext uri="{FF2B5EF4-FFF2-40B4-BE49-F238E27FC236}">
                  <a16:creationId xmlns:a16="http://schemas.microsoft.com/office/drawing/2014/main" id="{F3567528-8DCF-FC3F-A91D-2B14204C0F86}"/>
                </a:ext>
              </a:extLst>
            </p:cNvPr>
            <p:cNvSpPr>
              <a:spLocks noChangeArrowheads="1"/>
            </p:cNvSpPr>
            <p:nvPr/>
          </p:nvSpPr>
          <p:spPr bwMode="auto">
            <a:xfrm>
              <a:off x="8022983" y="3374342"/>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56" name="Rectangle 28">
              <a:extLst>
                <a:ext uri="{FF2B5EF4-FFF2-40B4-BE49-F238E27FC236}">
                  <a16:creationId xmlns:a16="http://schemas.microsoft.com/office/drawing/2014/main" id="{83A1C761-2A2F-868C-D82D-19E286514228}"/>
                </a:ext>
              </a:extLst>
            </p:cNvPr>
            <p:cNvSpPr>
              <a:spLocks noChangeArrowheads="1"/>
            </p:cNvSpPr>
            <p:nvPr/>
          </p:nvSpPr>
          <p:spPr bwMode="auto">
            <a:xfrm>
              <a:off x="8259520" y="3374342"/>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57" name="Rectangle 29">
              <a:extLst>
                <a:ext uri="{FF2B5EF4-FFF2-40B4-BE49-F238E27FC236}">
                  <a16:creationId xmlns:a16="http://schemas.microsoft.com/office/drawing/2014/main" id="{677AF1A5-2C75-288B-5F54-C68DA4CA04CF}"/>
                </a:ext>
              </a:extLst>
            </p:cNvPr>
            <p:cNvSpPr>
              <a:spLocks noChangeArrowheads="1"/>
            </p:cNvSpPr>
            <p:nvPr/>
          </p:nvSpPr>
          <p:spPr bwMode="auto">
            <a:xfrm>
              <a:off x="7784858" y="3544204"/>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58" name="Rectangle 30">
              <a:extLst>
                <a:ext uri="{FF2B5EF4-FFF2-40B4-BE49-F238E27FC236}">
                  <a16:creationId xmlns:a16="http://schemas.microsoft.com/office/drawing/2014/main" id="{0225BA1C-C9CC-D191-F142-986F272379B9}"/>
                </a:ext>
              </a:extLst>
            </p:cNvPr>
            <p:cNvSpPr>
              <a:spLocks noChangeArrowheads="1"/>
            </p:cNvSpPr>
            <p:nvPr/>
          </p:nvSpPr>
          <p:spPr bwMode="auto">
            <a:xfrm>
              <a:off x="8022983" y="3544204"/>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59" name="Rectangle 31">
              <a:extLst>
                <a:ext uri="{FF2B5EF4-FFF2-40B4-BE49-F238E27FC236}">
                  <a16:creationId xmlns:a16="http://schemas.microsoft.com/office/drawing/2014/main" id="{53BFA4F2-5691-C443-2E97-4584EAA15911}"/>
                </a:ext>
              </a:extLst>
            </p:cNvPr>
            <p:cNvSpPr>
              <a:spLocks noChangeArrowheads="1"/>
            </p:cNvSpPr>
            <p:nvPr/>
          </p:nvSpPr>
          <p:spPr bwMode="auto">
            <a:xfrm>
              <a:off x="8259520" y="3544204"/>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60" name="Rectangle 32">
              <a:extLst>
                <a:ext uri="{FF2B5EF4-FFF2-40B4-BE49-F238E27FC236}">
                  <a16:creationId xmlns:a16="http://schemas.microsoft.com/office/drawing/2014/main" id="{2E00A29A-807E-F5A1-F69C-DCF7DFEE60D4}"/>
                </a:ext>
              </a:extLst>
            </p:cNvPr>
            <p:cNvSpPr>
              <a:spLocks noChangeArrowheads="1"/>
            </p:cNvSpPr>
            <p:nvPr/>
          </p:nvSpPr>
          <p:spPr bwMode="auto">
            <a:xfrm>
              <a:off x="8497645" y="3374342"/>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61" name="Rectangle 33">
              <a:extLst>
                <a:ext uri="{FF2B5EF4-FFF2-40B4-BE49-F238E27FC236}">
                  <a16:creationId xmlns:a16="http://schemas.microsoft.com/office/drawing/2014/main" id="{8D6C2073-7A9D-8A23-2D36-72A1F8431494}"/>
                </a:ext>
              </a:extLst>
            </p:cNvPr>
            <p:cNvSpPr>
              <a:spLocks noChangeArrowheads="1"/>
            </p:cNvSpPr>
            <p:nvPr/>
          </p:nvSpPr>
          <p:spPr bwMode="auto">
            <a:xfrm>
              <a:off x="8735770" y="3374342"/>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62" name="Rectangle 34">
              <a:extLst>
                <a:ext uri="{FF2B5EF4-FFF2-40B4-BE49-F238E27FC236}">
                  <a16:creationId xmlns:a16="http://schemas.microsoft.com/office/drawing/2014/main" id="{7DC6A5E1-B2D3-96B4-9284-F7F2CABD97CE}"/>
                </a:ext>
              </a:extLst>
            </p:cNvPr>
            <p:cNvSpPr>
              <a:spLocks noChangeArrowheads="1"/>
            </p:cNvSpPr>
            <p:nvPr/>
          </p:nvSpPr>
          <p:spPr bwMode="auto">
            <a:xfrm>
              <a:off x="8973895" y="3374342"/>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63" name="Rectangle 35">
              <a:extLst>
                <a:ext uri="{FF2B5EF4-FFF2-40B4-BE49-F238E27FC236}">
                  <a16:creationId xmlns:a16="http://schemas.microsoft.com/office/drawing/2014/main" id="{425CBBE9-3C1E-3B54-85F9-7B357A0ECB91}"/>
                </a:ext>
              </a:extLst>
            </p:cNvPr>
            <p:cNvSpPr>
              <a:spLocks noChangeArrowheads="1"/>
            </p:cNvSpPr>
            <p:nvPr/>
          </p:nvSpPr>
          <p:spPr bwMode="auto">
            <a:xfrm>
              <a:off x="8497645" y="3204479"/>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64" name="Rectangle 36">
              <a:extLst>
                <a:ext uri="{FF2B5EF4-FFF2-40B4-BE49-F238E27FC236}">
                  <a16:creationId xmlns:a16="http://schemas.microsoft.com/office/drawing/2014/main" id="{D2AFC08A-5555-8231-12AF-FCA715C8572D}"/>
                </a:ext>
              </a:extLst>
            </p:cNvPr>
            <p:cNvSpPr>
              <a:spLocks noChangeArrowheads="1"/>
            </p:cNvSpPr>
            <p:nvPr/>
          </p:nvSpPr>
          <p:spPr bwMode="auto">
            <a:xfrm>
              <a:off x="8735770" y="3204479"/>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65" name="Rectangle 37">
              <a:extLst>
                <a:ext uri="{FF2B5EF4-FFF2-40B4-BE49-F238E27FC236}">
                  <a16:creationId xmlns:a16="http://schemas.microsoft.com/office/drawing/2014/main" id="{305DBAE1-0181-47A8-2626-6CBE4E898261}"/>
                </a:ext>
              </a:extLst>
            </p:cNvPr>
            <p:cNvSpPr>
              <a:spLocks noChangeArrowheads="1"/>
            </p:cNvSpPr>
            <p:nvPr/>
          </p:nvSpPr>
          <p:spPr bwMode="auto">
            <a:xfrm>
              <a:off x="8973895" y="3204479"/>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66" name="Rectangle 38">
              <a:extLst>
                <a:ext uri="{FF2B5EF4-FFF2-40B4-BE49-F238E27FC236}">
                  <a16:creationId xmlns:a16="http://schemas.microsoft.com/office/drawing/2014/main" id="{A519408C-E8BF-7C58-F897-3AB66EFEA3D3}"/>
                </a:ext>
              </a:extLst>
            </p:cNvPr>
            <p:cNvSpPr>
              <a:spLocks noChangeArrowheads="1"/>
            </p:cNvSpPr>
            <p:nvPr/>
          </p:nvSpPr>
          <p:spPr bwMode="auto">
            <a:xfrm>
              <a:off x="7784858" y="3034617"/>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67" name="Rectangle 39">
              <a:extLst>
                <a:ext uri="{FF2B5EF4-FFF2-40B4-BE49-F238E27FC236}">
                  <a16:creationId xmlns:a16="http://schemas.microsoft.com/office/drawing/2014/main" id="{906B1B21-F169-4BCF-A329-02F7C62275DC}"/>
                </a:ext>
              </a:extLst>
            </p:cNvPr>
            <p:cNvSpPr>
              <a:spLocks noChangeArrowheads="1"/>
            </p:cNvSpPr>
            <p:nvPr/>
          </p:nvSpPr>
          <p:spPr bwMode="auto">
            <a:xfrm>
              <a:off x="8022983" y="3034617"/>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68" name="Rectangle 40">
              <a:extLst>
                <a:ext uri="{FF2B5EF4-FFF2-40B4-BE49-F238E27FC236}">
                  <a16:creationId xmlns:a16="http://schemas.microsoft.com/office/drawing/2014/main" id="{758B50B3-B98D-481F-B99C-24DF7DC8F5DC}"/>
                </a:ext>
              </a:extLst>
            </p:cNvPr>
            <p:cNvSpPr>
              <a:spLocks noChangeArrowheads="1"/>
            </p:cNvSpPr>
            <p:nvPr/>
          </p:nvSpPr>
          <p:spPr bwMode="auto">
            <a:xfrm>
              <a:off x="8259520" y="3034617"/>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69" name="Rectangle 41">
              <a:extLst>
                <a:ext uri="{FF2B5EF4-FFF2-40B4-BE49-F238E27FC236}">
                  <a16:creationId xmlns:a16="http://schemas.microsoft.com/office/drawing/2014/main" id="{A98D95CB-71B8-59BC-BE8E-4F9ACB411563}"/>
                </a:ext>
              </a:extLst>
            </p:cNvPr>
            <p:cNvSpPr>
              <a:spLocks noChangeArrowheads="1"/>
            </p:cNvSpPr>
            <p:nvPr/>
          </p:nvSpPr>
          <p:spPr bwMode="auto">
            <a:xfrm>
              <a:off x="7784858" y="3204479"/>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70" name="Rectangle 42">
              <a:extLst>
                <a:ext uri="{FF2B5EF4-FFF2-40B4-BE49-F238E27FC236}">
                  <a16:creationId xmlns:a16="http://schemas.microsoft.com/office/drawing/2014/main" id="{FAE1F742-5B02-A001-0F70-D05A4D96967A}"/>
                </a:ext>
              </a:extLst>
            </p:cNvPr>
            <p:cNvSpPr>
              <a:spLocks noChangeArrowheads="1"/>
            </p:cNvSpPr>
            <p:nvPr/>
          </p:nvSpPr>
          <p:spPr bwMode="auto">
            <a:xfrm>
              <a:off x="8022983" y="3204479"/>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71" name="Rectangle 43">
              <a:extLst>
                <a:ext uri="{FF2B5EF4-FFF2-40B4-BE49-F238E27FC236}">
                  <a16:creationId xmlns:a16="http://schemas.microsoft.com/office/drawing/2014/main" id="{C31FF657-FD85-6320-4E64-5981832F13DF}"/>
                </a:ext>
              </a:extLst>
            </p:cNvPr>
            <p:cNvSpPr>
              <a:spLocks noChangeArrowheads="1"/>
            </p:cNvSpPr>
            <p:nvPr/>
          </p:nvSpPr>
          <p:spPr bwMode="auto">
            <a:xfrm>
              <a:off x="8259520" y="3204479"/>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72" name="Rectangle 44">
              <a:extLst>
                <a:ext uri="{FF2B5EF4-FFF2-40B4-BE49-F238E27FC236}">
                  <a16:creationId xmlns:a16="http://schemas.microsoft.com/office/drawing/2014/main" id="{C2792A49-C193-B299-0044-F2047A9518DD}"/>
                </a:ext>
              </a:extLst>
            </p:cNvPr>
            <p:cNvSpPr>
              <a:spLocks noChangeArrowheads="1"/>
            </p:cNvSpPr>
            <p:nvPr/>
          </p:nvSpPr>
          <p:spPr bwMode="auto">
            <a:xfrm>
              <a:off x="8497645" y="3034617"/>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73" name="Rectangle 45">
              <a:extLst>
                <a:ext uri="{FF2B5EF4-FFF2-40B4-BE49-F238E27FC236}">
                  <a16:creationId xmlns:a16="http://schemas.microsoft.com/office/drawing/2014/main" id="{D8D90855-76E6-4570-2528-9B12CC42DAC4}"/>
                </a:ext>
              </a:extLst>
            </p:cNvPr>
            <p:cNvSpPr>
              <a:spLocks noChangeArrowheads="1"/>
            </p:cNvSpPr>
            <p:nvPr/>
          </p:nvSpPr>
          <p:spPr bwMode="auto">
            <a:xfrm>
              <a:off x="8735770" y="3034617"/>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74" name="Rectangle 46">
              <a:extLst>
                <a:ext uri="{FF2B5EF4-FFF2-40B4-BE49-F238E27FC236}">
                  <a16:creationId xmlns:a16="http://schemas.microsoft.com/office/drawing/2014/main" id="{F7676DB1-9138-C83B-4F36-DB2698DEFCE3}"/>
                </a:ext>
              </a:extLst>
            </p:cNvPr>
            <p:cNvSpPr>
              <a:spLocks noChangeArrowheads="1"/>
            </p:cNvSpPr>
            <p:nvPr/>
          </p:nvSpPr>
          <p:spPr bwMode="auto">
            <a:xfrm>
              <a:off x="8973895" y="3034617"/>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75" name="Rectangle 47">
              <a:extLst>
                <a:ext uri="{FF2B5EF4-FFF2-40B4-BE49-F238E27FC236}">
                  <a16:creationId xmlns:a16="http://schemas.microsoft.com/office/drawing/2014/main" id="{629A296E-180A-6609-2B53-6296A3EA758D}"/>
                </a:ext>
              </a:extLst>
            </p:cNvPr>
            <p:cNvSpPr>
              <a:spLocks noChangeArrowheads="1"/>
            </p:cNvSpPr>
            <p:nvPr/>
          </p:nvSpPr>
          <p:spPr bwMode="auto">
            <a:xfrm>
              <a:off x="8497645" y="2864754"/>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76" name="Rectangle 48">
              <a:extLst>
                <a:ext uri="{FF2B5EF4-FFF2-40B4-BE49-F238E27FC236}">
                  <a16:creationId xmlns:a16="http://schemas.microsoft.com/office/drawing/2014/main" id="{42489B6A-B258-F721-7DC6-61585FA43833}"/>
                </a:ext>
              </a:extLst>
            </p:cNvPr>
            <p:cNvSpPr>
              <a:spLocks noChangeArrowheads="1"/>
            </p:cNvSpPr>
            <p:nvPr/>
          </p:nvSpPr>
          <p:spPr bwMode="auto">
            <a:xfrm>
              <a:off x="8735770" y="2864754"/>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77" name="Rectangle 49">
              <a:extLst>
                <a:ext uri="{FF2B5EF4-FFF2-40B4-BE49-F238E27FC236}">
                  <a16:creationId xmlns:a16="http://schemas.microsoft.com/office/drawing/2014/main" id="{63408435-8373-9D37-B86F-6CE7BFDAFB5C}"/>
                </a:ext>
              </a:extLst>
            </p:cNvPr>
            <p:cNvSpPr>
              <a:spLocks noChangeArrowheads="1"/>
            </p:cNvSpPr>
            <p:nvPr/>
          </p:nvSpPr>
          <p:spPr bwMode="auto">
            <a:xfrm>
              <a:off x="8973895" y="2864754"/>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78" name="Rectangle 50">
              <a:extLst>
                <a:ext uri="{FF2B5EF4-FFF2-40B4-BE49-F238E27FC236}">
                  <a16:creationId xmlns:a16="http://schemas.microsoft.com/office/drawing/2014/main" id="{2BF9F2FE-3B2D-8C9C-8825-1D240FA1B076}"/>
                </a:ext>
              </a:extLst>
            </p:cNvPr>
            <p:cNvSpPr>
              <a:spLocks noChangeArrowheads="1"/>
            </p:cNvSpPr>
            <p:nvPr/>
          </p:nvSpPr>
          <p:spPr bwMode="auto">
            <a:xfrm>
              <a:off x="7784858" y="2696479"/>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79" name="Rectangle 51">
              <a:extLst>
                <a:ext uri="{FF2B5EF4-FFF2-40B4-BE49-F238E27FC236}">
                  <a16:creationId xmlns:a16="http://schemas.microsoft.com/office/drawing/2014/main" id="{F2FCABD5-E95D-A43A-EE23-998C24178E51}"/>
                </a:ext>
              </a:extLst>
            </p:cNvPr>
            <p:cNvSpPr>
              <a:spLocks noChangeArrowheads="1"/>
            </p:cNvSpPr>
            <p:nvPr/>
          </p:nvSpPr>
          <p:spPr bwMode="auto">
            <a:xfrm>
              <a:off x="8022983" y="2696479"/>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80" name="Rectangle 52">
              <a:extLst>
                <a:ext uri="{FF2B5EF4-FFF2-40B4-BE49-F238E27FC236}">
                  <a16:creationId xmlns:a16="http://schemas.microsoft.com/office/drawing/2014/main" id="{AC9D60A8-579A-E0BC-B557-73FB2824595B}"/>
                </a:ext>
              </a:extLst>
            </p:cNvPr>
            <p:cNvSpPr>
              <a:spLocks noChangeArrowheads="1"/>
            </p:cNvSpPr>
            <p:nvPr/>
          </p:nvSpPr>
          <p:spPr bwMode="auto">
            <a:xfrm>
              <a:off x="8259520" y="2696479"/>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81" name="Rectangle 53">
              <a:extLst>
                <a:ext uri="{FF2B5EF4-FFF2-40B4-BE49-F238E27FC236}">
                  <a16:creationId xmlns:a16="http://schemas.microsoft.com/office/drawing/2014/main" id="{0A7C5F4E-FF13-4650-CF20-F399A4D0E76A}"/>
                </a:ext>
              </a:extLst>
            </p:cNvPr>
            <p:cNvSpPr>
              <a:spLocks noChangeArrowheads="1"/>
            </p:cNvSpPr>
            <p:nvPr/>
          </p:nvSpPr>
          <p:spPr bwMode="auto">
            <a:xfrm>
              <a:off x="7784858" y="2864754"/>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82" name="Rectangle 54">
              <a:extLst>
                <a:ext uri="{FF2B5EF4-FFF2-40B4-BE49-F238E27FC236}">
                  <a16:creationId xmlns:a16="http://schemas.microsoft.com/office/drawing/2014/main" id="{C6874BA9-3E00-0CC8-8FCB-173DCE0CA643}"/>
                </a:ext>
              </a:extLst>
            </p:cNvPr>
            <p:cNvSpPr>
              <a:spLocks noChangeArrowheads="1"/>
            </p:cNvSpPr>
            <p:nvPr/>
          </p:nvSpPr>
          <p:spPr bwMode="auto">
            <a:xfrm>
              <a:off x="8022983" y="2864754"/>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83" name="Rectangle 55">
              <a:extLst>
                <a:ext uri="{FF2B5EF4-FFF2-40B4-BE49-F238E27FC236}">
                  <a16:creationId xmlns:a16="http://schemas.microsoft.com/office/drawing/2014/main" id="{34F55944-8AE2-E8FD-FDFE-1A47F3F7AA79}"/>
                </a:ext>
              </a:extLst>
            </p:cNvPr>
            <p:cNvSpPr>
              <a:spLocks noChangeArrowheads="1"/>
            </p:cNvSpPr>
            <p:nvPr/>
          </p:nvSpPr>
          <p:spPr bwMode="auto">
            <a:xfrm>
              <a:off x="8259520" y="2864754"/>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84" name="Rectangle 56">
              <a:extLst>
                <a:ext uri="{FF2B5EF4-FFF2-40B4-BE49-F238E27FC236}">
                  <a16:creationId xmlns:a16="http://schemas.microsoft.com/office/drawing/2014/main" id="{ABE762E8-BECB-21B8-A96C-B17A5B44718D}"/>
                </a:ext>
              </a:extLst>
            </p:cNvPr>
            <p:cNvSpPr>
              <a:spLocks noChangeArrowheads="1"/>
            </p:cNvSpPr>
            <p:nvPr/>
          </p:nvSpPr>
          <p:spPr bwMode="auto">
            <a:xfrm>
              <a:off x="8497645" y="2696479"/>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85" name="Rectangle 57">
              <a:extLst>
                <a:ext uri="{FF2B5EF4-FFF2-40B4-BE49-F238E27FC236}">
                  <a16:creationId xmlns:a16="http://schemas.microsoft.com/office/drawing/2014/main" id="{ACDABCD8-CF5F-311C-30FB-958CC3AA6177}"/>
                </a:ext>
              </a:extLst>
            </p:cNvPr>
            <p:cNvSpPr>
              <a:spLocks noChangeArrowheads="1"/>
            </p:cNvSpPr>
            <p:nvPr/>
          </p:nvSpPr>
          <p:spPr bwMode="auto">
            <a:xfrm>
              <a:off x="8735770" y="2696479"/>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86" name="Rectangle 58">
              <a:extLst>
                <a:ext uri="{FF2B5EF4-FFF2-40B4-BE49-F238E27FC236}">
                  <a16:creationId xmlns:a16="http://schemas.microsoft.com/office/drawing/2014/main" id="{EC2DE9E5-511E-C7F3-C6C4-94C020800696}"/>
                </a:ext>
              </a:extLst>
            </p:cNvPr>
            <p:cNvSpPr>
              <a:spLocks noChangeArrowheads="1"/>
            </p:cNvSpPr>
            <p:nvPr/>
          </p:nvSpPr>
          <p:spPr bwMode="auto">
            <a:xfrm>
              <a:off x="8973895" y="2696479"/>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87" name="Line 59">
              <a:extLst>
                <a:ext uri="{FF2B5EF4-FFF2-40B4-BE49-F238E27FC236}">
                  <a16:creationId xmlns:a16="http://schemas.microsoft.com/office/drawing/2014/main" id="{041971F5-7365-230B-8641-F0D254FC39A0}"/>
                </a:ext>
              </a:extLst>
            </p:cNvPr>
            <p:cNvSpPr>
              <a:spLocks noChangeShapeType="1"/>
            </p:cNvSpPr>
            <p:nvPr/>
          </p:nvSpPr>
          <p:spPr bwMode="auto">
            <a:xfrm>
              <a:off x="8249995" y="2583767"/>
              <a:ext cx="0" cy="677862"/>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88" name="Rectangle 60">
              <a:extLst>
                <a:ext uri="{FF2B5EF4-FFF2-40B4-BE49-F238E27FC236}">
                  <a16:creationId xmlns:a16="http://schemas.microsoft.com/office/drawing/2014/main" id="{D0498C58-00A7-44FD-A20F-2964E2C011EA}"/>
                </a:ext>
              </a:extLst>
            </p:cNvPr>
            <p:cNvSpPr>
              <a:spLocks noChangeArrowheads="1"/>
            </p:cNvSpPr>
            <p:nvPr/>
          </p:nvSpPr>
          <p:spPr bwMode="auto">
            <a:xfrm>
              <a:off x="8249995" y="2583767"/>
              <a:ext cx="3175" cy="67786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89" name="Line 61">
              <a:extLst>
                <a:ext uri="{FF2B5EF4-FFF2-40B4-BE49-F238E27FC236}">
                  <a16:creationId xmlns:a16="http://schemas.microsoft.com/office/drawing/2014/main" id="{BC5687DF-ED4B-9A74-2952-E087BD5377AC}"/>
                </a:ext>
              </a:extLst>
            </p:cNvPr>
            <p:cNvSpPr>
              <a:spLocks noChangeShapeType="1"/>
            </p:cNvSpPr>
            <p:nvPr/>
          </p:nvSpPr>
          <p:spPr bwMode="auto">
            <a:xfrm>
              <a:off x="7773745" y="2580592"/>
              <a:ext cx="0" cy="1020762"/>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90" name="Rectangle 62">
              <a:extLst>
                <a:ext uri="{FF2B5EF4-FFF2-40B4-BE49-F238E27FC236}">
                  <a16:creationId xmlns:a16="http://schemas.microsoft.com/office/drawing/2014/main" id="{BDE5482E-BD2F-7D9A-6624-73E0F62C63D2}"/>
                </a:ext>
              </a:extLst>
            </p:cNvPr>
            <p:cNvSpPr>
              <a:spLocks noChangeArrowheads="1"/>
            </p:cNvSpPr>
            <p:nvPr/>
          </p:nvSpPr>
          <p:spPr bwMode="auto">
            <a:xfrm>
              <a:off x="7773745" y="2580592"/>
              <a:ext cx="3175" cy="102076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91" name="Line 63">
              <a:extLst>
                <a:ext uri="{FF2B5EF4-FFF2-40B4-BE49-F238E27FC236}">
                  <a16:creationId xmlns:a16="http://schemas.microsoft.com/office/drawing/2014/main" id="{804A70D8-D934-3BBE-D06A-75FA40E6AC1C}"/>
                </a:ext>
              </a:extLst>
            </p:cNvPr>
            <p:cNvSpPr>
              <a:spLocks noChangeShapeType="1"/>
            </p:cNvSpPr>
            <p:nvPr/>
          </p:nvSpPr>
          <p:spPr bwMode="auto">
            <a:xfrm>
              <a:off x="8011870" y="2583767"/>
              <a:ext cx="0" cy="1017587"/>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92" name="Rectangle 64">
              <a:extLst>
                <a:ext uri="{FF2B5EF4-FFF2-40B4-BE49-F238E27FC236}">
                  <a16:creationId xmlns:a16="http://schemas.microsoft.com/office/drawing/2014/main" id="{C3B72FA8-8EC8-0FB0-8D39-7DFF63D908DE}"/>
                </a:ext>
              </a:extLst>
            </p:cNvPr>
            <p:cNvSpPr>
              <a:spLocks noChangeArrowheads="1"/>
            </p:cNvSpPr>
            <p:nvPr/>
          </p:nvSpPr>
          <p:spPr bwMode="auto">
            <a:xfrm>
              <a:off x="8011870" y="2583767"/>
              <a:ext cx="3175" cy="101758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93" name="Line 65">
              <a:extLst>
                <a:ext uri="{FF2B5EF4-FFF2-40B4-BE49-F238E27FC236}">
                  <a16:creationId xmlns:a16="http://schemas.microsoft.com/office/drawing/2014/main" id="{08F429FF-966A-B5B5-A952-9B0E6F13B6E9}"/>
                </a:ext>
              </a:extLst>
            </p:cNvPr>
            <p:cNvSpPr>
              <a:spLocks noChangeShapeType="1"/>
            </p:cNvSpPr>
            <p:nvPr/>
          </p:nvSpPr>
          <p:spPr bwMode="auto">
            <a:xfrm>
              <a:off x="8249995" y="3431492"/>
              <a:ext cx="0" cy="169862"/>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94" name="Rectangle 66">
              <a:extLst>
                <a:ext uri="{FF2B5EF4-FFF2-40B4-BE49-F238E27FC236}">
                  <a16:creationId xmlns:a16="http://schemas.microsoft.com/office/drawing/2014/main" id="{FFCF7A79-D0C3-71FA-F9F0-B42FE422FE39}"/>
                </a:ext>
              </a:extLst>
            </p:cNvPr>
            <p:cNvSpPr>
              <a:spLocks noChangeArrowheads="1"/>
            </p:cNvSpPr>
            <p:nvPr/>
          </p:nvSpPr>
          <p:spPr bwMode="auto">
            <a:xfrm>
              <a:off x="8249995" y="3431492"/>
              <a:ext cx="3175" cy="16986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95" name="Line 67">
              <a:extLst>
                <a:ext uri="{FF2B5EF4-FFF2-40B4-BE49-F238E27FC236}">
                  <a16:creationId xmlns:a16="http://schemas.microsoft.com/office/drawing/2014/main" id="{EE8A8342-D239-E96D-A88A-089A122D371C}"/>
                </a:ext>
              </a:extLst>
            </p:cNvPr>
            <p:cNvSpPr>
              <a:spLocks noChangeShapeType="1"/>
            </p:cNvSpPr>
            <p:nvPr/>
          </p:nvSpPr>
          <p:spPr bwMode="auto">
            <a:xfrm>
              <a:off x="8486533" y="2583767"/>
              <a:ext cx="0" cy="1017587"/>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96" name="Rectangle 68">
              <a:extLst>
                <a:ext uri="{FF2B5EF4-FFF2-40B4-BE49-F238E27FC236}">
                  <a16:creationId xmlns:a16="http://schemas.microsoft.com/office/drawing/2014/main" id="{CAC466B3-FE93-DF08-9272-26DE44CFC232}"/>
                </a:ext>
              </a:extLst>
            </p:cNvPr>
            <p:cNvSpPr>
              <a:spLocks noChangeArrowheads="1"/>
            </p:cNvSpPr>
            <p:nvPr/>
          </p:nvSpPr>
          <p:spPr bwMode="auto">
            <a:xfrm>
              <a:off x="8486533" y="2583767"/>
              <a:ext cx="4763" cy="101758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97" name="Line 69">
              <a:extLst>
                <a:ext uri="{FF2B5EF4-FFF2-40B4-BE49-F238E27FC236}">
                  <a16:creationId xmlns:a16="http://schemas.microsoft.com/office/drawing/2014/main" id="{AE9DC3F1-9E25-6D9C-4503-0AF275BA5281}"/>
                </a:ext>
              </a:extLst>
            </p:cNvPr>
            <p:cNvSpPr>
              <a:spLocks noChangeShapeType="1"/>
            </p:cNvSpPr>
            <p:nvPr/>
          </p:nvSpPr>
          <p:spPr bwMode="auto">
            <a:xfrm>
              <a:off x="8724658" y="2583767"/>
              <a:ext cx="0" cy="1017587"/>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98" name="Rectangle 70">
              <a:extLst>
                <a:ext uri="{FF2B5EF4-FFF2-40B4-BE49-F238E27FC236}">
                  <a16:creationId xmlns:a16="http://schemas.microsoft.com/office/drawing/2014/main" id="{3562CCB0-4A0C-C28F-D898-08C7F97985E4}"/>
                </a:ext>
              </a:extLst>
            </p:cNvPr>
            <p:cNvSpPr>
              <a:spLocks noChangeArrowheads="1"/>
            </p:cNvSpPr>
            <p:nvPr/>
          </p:nvSpPr>
          <p:spPr bwMode="auto">
            <a:xfrm>
              <a:off x="8724658" y="2583767"/>
              <a:ext cx="3175" cy="101758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99" name="Line 71">
              <a:extLst>
                <a:ext uri="{FF2B5EF4-FFF2-40B4-BE49-F238E27FC236}">
                  <a16:creationId xmlns:a16="http://schemas.microsoft.com/office/drawing/2014/main" id="{74923B25-6710-6856-0C9E-2D5202F76572}"/>
                </a:ext>
              </a:extLst>
            </p:cNvPr>
            <p:cNvSpPr>
              <a:spLocks noChangeShapeType="1"/>
            </p:cNvSpPr>
            <p:nvPr/>
          </p:nvSpPr>
          <p:spPr bwMode="auto">
            <a:xfrm>
              <a:off x="8962783" y="2583767"/>
              <a:ext cx="0" cy="1017587"/>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00" name="Rectangle 72">
              <a:extLst>
                <a:ext uri="{FF2B5EF4-FFF2-40B4-BE49-F238E27FC236}">
                  <a16:creationId xmlns:a16="http://schemas.microsoft.com/office/drawing/2014/main" id="{B35FDA30-B896-538E-BC0E-730307E45950}"/>
                </a:ext>
              </a:extLst>
            </p:cNvPr>
            <p:cNvSpPr>
              <a:spLocks noChangeArrowheads="1"/>
            </p:cNvSpPr>
            <p:nvPr/>
          </p:nvSpPr>
          <p:spPr bwMode="auto">
            <a:xfrm>
              <a:off x="8962783" y="2583767"/>
              <a:ext cx="3175" cy="101758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01" name="Line 73">
              <a:extLst>
                <a:ext uri="{FF2B5EF4-FFF2-40B4-BE49-F238E27FC236}">
                  <a16:creationId xmlns:a16="http://schemas.microsoft.com/office/drawing/2014/main" id="{9EB1305E-52A3-3DDD-13D8-08D1474C657D}"/>
                </a:ext>
              </a:extLst>
            </p:cNvPr>
            <p:cNvSpPr>
              <a:spLocks noChangeShapeType="1"/>
            </p:cNvSpPr>
            <p:nvPr/>
          </p:nvSpPr>
          <p:spPr bwMode="auto">
            <a:xfrm>
              <a:off x="9200908" y="2583767"/>
              <a:ext cx="0" cy="1017587"/>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02" name="Rectangle 74">
              <a:extLst>
                <a:ext uri="{FF2B5EF4-FFF2-40B4-BE49-F238E27FC236}">
                  <a16:creationId xmlns:a16="http://schemas.microsoft.com/office/drawing/2014/main" id="{6163E12A-127E-4D40-36F8-36EEE3732183}"/>
                </a:ext>
              </a:extLst>
            </p:cNvPr>
            <p:cNvSpPr>
              <a:spLocks noChangeArrowheads="1"/>
            </p:cNvSpPr>
            <p:nvPr/>
          </p:nvSpPr>
          <p:spPr bwMode="auto">
            <a:xfrm>
              <a:off x="9200908" y="2583767"/>
              <a:ext cx="3175" cy="101758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03" name="Line 75">
              <a:extLst>
                <a:ext uri="{FF2B5EF4-FFF2-40B4-BE49-F238E27FC236}">
                  <a16:creationId xmlns:a16="http://schemas.microsoft.com/office/drawing/2014/main" id="{CE49B382-44A6-D48F-2E94-BE25778F413F}"/>
                </a:ext>
              </a:extLst>
            </p:cNvPr>
            <p:cNvSpPr>
              <a:spLocks noChangeShapeType="1"/>
            </p:cNvSpPr>
            <p:nvPr/>
          </p:nvSpPr>
          <p:spPr bwMode="auto">
            <a:xfrm>
              <a:off x="7776920" y="2580592"/>
              <a:ext cx="1427163"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04" name="Rectangle 76">
              <a:extLst>
                <a:ext uri="{FF2B5EF4-FFF2-40B4-BE49-F238E27FC236}">
                  <a16:creationId xmlns:a16="http://schemas.microsoft.com/office/drawing/2014/main" id="{3C60E289-6FE5-7943-CB7C-D48FC6EC86F4}"/>
                </a:ext>
              </a:extLst>
            </p:cNvPr>
            <p:cNvSpPr>
              <a:spLocks noChangeArrowheads="1"/>
            </p:cNvSpPr>
            <p:nvPr/>
          </p:nvSpPr>
          <p:spPr bwMode="auto">
            <a:xfrm>
              <a:off x="7776920" y="2580592"/>
              <a:ext cx="1427163" cy="317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05" name="Line 77">
              <a:extLst>
                <a:ext uri="{FF2B5EF4-FFF2-40B4-BE49-F238E27FC236}">
                  <a16:creationId xmlns:a16="http://schemas.microsoft.com/office/drawing/2014/main" id="{D4EB44BF-40F9-2E13-4F9F-192938FA4DDD}"/>
                </a:ext>
              </a:extLst>
            </p:cNvPr>
            <p:cNvSpPr>
              <a:spLocks noChangeShapeType="1"/>
            </p:cNvSpPr>
            <p:nvPr/>
          </p:nvSpPr>
          <p:spPr bwMode="auto">
            <a:xfrm>
              <a:off x="7776920" y="2750454"/>
              <a:ext cx="1427163"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06" name="Rectangle 78">
              <a:extLst>
                <a:ext uri="{FF2B5EF4-FFF2-40B4-BE49-F238E27FC236}">
                  <a16:creationId xmlns:a16="http://schemas.microsoft.com/office/drawing/2014/main" id="{31C05A1F-285D-0E6B-582A-EA2A71C179A1}"/>
                </a:ext>
              </a:extLst>
            </p:cNvPr>
            <p:cNvSpPr>
              <a:spLocks noChangeArrowheads="1"/>
            </p:cNvSpPr>
            <p:nvPr/>
          </p:nvSpPr>
          <p:spPr bwMode="auto">
            <a:xfrm>
              <a:off x="7776920" y="2750454"/>
              <a:ext cx="1427163" cy="317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07" name="Line 79">
              <a:extLst>
                <a:ext uri="{FF2B5EF4-FFF2-40B4-BE49-F238E27FC236}">
                  <a16:creationId xmlns:a16="http://schemas.microsoft.com/office/drawing/2014/main" id="{28628092-90CC-66FC-B4A3-3A8818ADA2DA}"/>
                </a:ext>
              </a:extLst>
            </p:cNvPr>
            <p:cNvSpPr>
              <a:spLocks noChangeShapeType="1"/>
            </p:cNvSpPr>
            <p:nvPr/>
          </p:nvSpPr>
          <p:spPr bwMode="auto">
            <a:xfrm>
              <a:off x="7776920" y="2920317"/>
              <a:ext cx="1427163"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08" name="Rectangle 80">
              <a:extLst>
                <a:ext uri="{FF2B5EF4-FFF2-40B4-BE49-F238E27FC236}">
                  <a16:creationId xmlns:a16="http://schemas.microsoft.com/office/drawing/2014/main" id="{22E82E97-42D1-E205-636C-29CCC33AB1B6}"/>
                </a:ext>
              </a:extLst>
            </p:cNvPr>
            <p:cNvSpPr>
              <a:spLocks noChangeArrowheads="1"/>
            </p:cNvSpPr>
            <p:nvPr/>
          </p:nvSpPr>
          <p:spPr bwMode="auto">
            <a:xfrm>
              <a:off x="7776920" y="2920317"/>
              <a:ext cx="1427163" cy="317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09" name="Line 81">
              <a:extLst>
                <a:ext uri="{FF2B5EF4-FFF2-40B4-BE49-F238E27FC236}">
                  <a16:creationId xmlns:a16="http://schemas.microsoft.com/office/drawing/2014/main" id="{70943D6E-8B1F-4CD9-6DAA-97034127DC23}"/>
                </a:ext>
              </a:extLst>
            </p:cNvPr>
            <p:cNvSpPr>
              <a:spLocks noChangeShapeType="1"/>
            </p:cNvSpPr>
            <p:nvPr/>
          </p:nvSpPr>
          <p:spPr bwMode="auto">
            <a:xfrm>
              <a:off x="7776920" y="3090179"/>
              <a:ext cx="1427163"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10" name="Rectangle 82">
              <a:extLst>
                <a:ext uri="{FF2B5EF4-FFF2-40B4-BE49-F238E27FC236}">
                  <a16:creationId xmlns:a16="http://schemas.microsoft.com/office/drawing/2014/main" id="{C4476117-0644-583F-AD13-17E7800D1767}"/>
                </a:ext>
              </a:extLst>
            </p:cNvPr>
            <p:cNvSpPr>
              <a:spLocks noChangeArrowheads="1"/>
            </p:cNvSpPr>
            <p:nvPr/>
          </p:nvSpPr>
          <p:spPr bwMode="auto">
            <a:xfrm>
              <a:off x="7776920" y="3090179"/>
              <a:ext cx="1427163" cy="158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11" name="Line 83">
              <a:extLst>
                <a:ext uri="{FF2B5EF4-FFF2-40B4-BE49-F238E27FC236}">
                  <a16:creationId xmlns:a16="http://schemas.microsoft.com/office/drawing/2014/main" id="{9E663893-E896-BB53-0A95-55E172661E3A}"/>
                </a:ext>
              </a:extLst>
            </p:cNvPr>
            <p:cNvSpPr>
              <a:spLocks noChangeShapeType="1"/>
            </p:cNvSpPr>
            <p:nvPr/>
          </p:nvSpPr>
          <p:spPr bwMode="auto">
            <a:xfrm>
              <a:off x="7776920" y="3258454"/>
              <a:ext cx="1427163"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12" name="Rectangle 84">
              <a:extLst>
                <a:ext uri="{FF2B5EF4-FFF2-40B4-BE49-F238E27FC236}">
                  <a16:creationId xmlns:a16="http://schemas.microsoft.com/office/drawing/2014/main" id="{8F3F26B9-A644-8352-E476-ECE1E3AC7C03}"/>
                </a:ext>
              </a:extLst>
            </p:cNvPr>
            <p:cNvSpPr>
              <a:spLocks noChangeArrowheads="1"/>
            </p:cNvSpPr>
            <p:nvPr/>
          </p:nvSpPr>
          <p:spPr bwMode="auto">
            <a:xfrm>
              <a:off x="7776920" y="3258454"/>
              <a:ext cx="1427163" cy="317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13" name="Line 85">
              <a:extLst>
                <a:ext uri="{FF2B5EF4-FFF2-40B4-BE49-F238E27FC236}">
                  <a16:creationId xmlns:a16="http://schemas.microsoft.com/office/drawing/2014/main" id="{A42253AA-0EA5-4D70-987A-E3FFB619AA85}"/>
                </a:ext>
              </a:extLst>
            </p:cNvPr>
            <p:cNvSpPr>
              <a:spLocks noChangeShapeType="1"/>
            </p:cNvSpPr>
            <p:nvPr/>
          </p:nvSpPr>
          <p:spPr bwMode="auto">
            <a:xfrm>
              <a:off x="7776920" y="3428317"/>
              <a:ext cx="1427163"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14" name="Rectangle 86">
              <a:extLst>
                <a:ext uri="{FF2B5EF4-FFF2-40B4-BE49-F238E27FC236}">
                  <a16:creationId xmlns:a16="http://schemas.microsoft.com/office/drawing/2014/main" id="{8E1FD215-C335-0308-F5FD-E89DDEA6F194}"/>
                </a:ext>
              </a:extLst>
            </p:cNvPr>
            <p:cNvSpPr>
              <a:spLocks noChangeArrowheads="1"/>
            </p:cNvSpPr>
            <p:nvPr/>
          </p:nvSpPr>
          <p:spPr bwMode="auto">
            <a:xfrm>
              <a:off x="7776920" y="3428317"/>
              <a:ext cx="1427163" cy="317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15" name="Line 87">
              <a:extLst>
                <a:ext uri="{FF2B5EF4-FFF2-40B4-BE49-F238E27FC236}">
                  <a16:creationId xmlns:a16="http://schemas.microsoft.com/office/drawing/2014/main" id="{154C9110-A062-C65F-3729-B56FE2114350}"/>
                </a:ext>
              </a:extLst>
            </p:cNvPr>
            <p:cNvSpPr>
              <a:spLocks noChangeShapeType="1"/>
            </p:cNvSpPr>
            <p:nvPr/>
          </p:nvSpPr>
          <p:spPr bwMode="auto">
            <a:xfrm>
              <a:off x="7776920" y="3598179"/>
              <a:ext cx="1427163"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16" name="Rectangle 88">
              <a:extLst>
                <a:ext uri="{FF2B5EF4-FFF2-40B4-BE49-F238E27FC236}">
                  <a16:creationId xmlns:a16="http://schemas.microsoft.com/office/drawing/2014/main" id="{7A772358-58E6-7A81-53FA-C121EC71174B}"/>
                </a:ext>
              </a:extLst>
            </p:cNvPr>
            <p:cNvSpPr>
              <a:spLocks noChangeArrowheads="1"/>
            </p:cNvSpPr>
            <p:nvPr/>
          </p:nvSpPr>
          <p:spPr bwMode="auto">
            <a:xfrm>
              <a:off x="7776920" y="3598179"/>
              <a:ext cx="1427163" cy="317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17" name="Rectangle 19">
              <a:extLst>
                <a:ext uri="{FF2B5EF4-FFF2-40B4-BE49-F238E27FC236}">
                  <a16:creationId xmlns:a16="http://schemas.microsoft.com/office/drawing/2014/main" id="{668F09F1-3251-C9FE-A40E-D47FBA57802D}"/>
                </a:ext>
              </a:extLst>
            </p:cNvPr>
            <p:cNvSpPr>
              <a:spLocks noChangeArrowheads="1"/>
            </p:cNvSpPr>
            <p:nvPr/>
          </p:nvSpPr>
          <p:spPr bwMode="auto">
            <a:xfrm>
              <a:off x="7771751" y="3428317"/>
              <a:ext cx="478243" cy="173037"/>
            </a:xfrm>
            <a:prstGeom prst="rect">
              <a:avLst/>
            </a:prstGeom>
            <a:solidFill>
              <a:srgbClr val="000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grpSp>
      <p:sp>
        <p:nvSpPr>
          <p:cNvPr id="118" name="正方形/長方形 117">
            <a:extLst>
              <a:ext uri="{FF2B5EF4-FFF2-40B4-BE49-F238E27FC236}">
                <a16:creationId xmlns:a16="http://schemas.microsoft.com/office/drawing/2014/main" id="{6D2615D1-64ED-EAB3-5342-63F8A9772806}"/>
              </a:ext>
            </a:extLst>
          </p:cNvPr>
          <p:cNvSpPr/>
          <p:nvPr/>
        </p:nvSpPr>
        <p:spPr>
          <a:xfrm>
            <a:off x="268776" y="2199362"/>
            <a:ext cx="826694" cy="985745"/>
          </a:xfrm>
          <a:prstGeom prst="rect">
            <a:avLst/>
          </a:prstGeom>
          <a:solidFill>
            <a:schemeClr val="accent3"/>
          </a:solid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b="1">
                <a:solidFill>
                  <a:schemeClr val="bg1"/>
                </a:solidFill>
                <a:latin typeface="Meiryo UI" panose="020B0604030504040204" pitchFamily="50" charset="-128"/>
                <a:ea typeface="Meiryo UI" panose="020B0604030504040204" pitchFamily="50" charset="-128"/>
              </a:rPr>
              <a:t>対象者</a:t>
            </a:r>
          </a:p>
        </p:txBody>
      </p:sp>
      <p:sp>
        <p:nvSpPr>
          <p:cNvPr id="119" name="正方形/長方形 118">
            <a:extLst>
              <a:ext uri="{FF2B5EF4-FFF2-40B4-BE49-F238E27FC236}">
                <a16:creationId xmlns:a16="http://schemas.microsoft.com/office/drawing/2014/main" id="{674B6A38-A650-7632-F7BA-DA2B947E5421}"/>
              </a:ext>
            </a:extLst>
          </p:cNvPr>
          <p:cNvSpPr/>
          <p:nvPr/>
        </p:nvSpPr>
        <p:spPr>
          <a:xfrm>
            <a:off x="1086783" y="2199363"/>
            <a:ext cx="5481524" cy="983423"/>
          </a:xfrm>
          <a:prstGeom prst="rect">
            <a:avLst/>
          </a:prstGeom>
          <a:solidFill>
            <a:schemeClr val="bg1"/>
          </a:solid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80000" indent="-144000"/>
            <a:endParaRPr lang="ja-JP" altLang="en-US" sz="1100">
              <a:solidFill>
                <a:schemeClr val="tx1"/>
              </a:solidFill>
              <a:latin typeface="ＭＳ Ｐ明朝" panose="02020600040205080304" pitchFamily="18" charset="-128"/>
              <a:ea typeface="ＭＳ Ｐ明朝" panose="02020600040205080304" pitchFamily="18" charset="-128"/>
            </a:endParaRPr>
          </a:p>
        </p:txBody>
      </p:sp>
      <p:sp>
        <p:nvSpPr>
          <p:cNvPr id="121" name="角丸四角形 19">
            <a:extLst>
              <a:ext uri="{FF2B5EF4-FFF2-40B4-BE49-F238E27FC236}">
                <a16:creationId xmlns:a16="http://schemas.microsoft.com/office/drawing/2014/main" id="{71390713-19EA-D580-0D34-BA2E4F501FBC}"/>
              </a:ext>
            </a:extLst>
          </p:cNvPr>
          <p:cNvSpPr/>
          <p:nvPr/>
        </p:nvSpPr>
        <p:spPr>
          <a:xfrm>
            <a:off x="260488" y="5086577"/>
            <a:ext cx="6307819" cy="1303354"/>
          </a:xfrm>
          <a:prstGeom prst="roundRect">
            <a:avLst>
              <a:gd name="adj" fmla="val 0"/>
            </a:avLst>
          </a:prstGeom>
          <a:solidFill>
            <a:schemeClr val="bg1"/>
          </a:solidFill>
          <a:ln w="19050">
            <a:solidFill>
              <a:schemeClr val="accent3"/>
            </a:solidFill>
            <a:prstDash val="solid"/>
          </a:ln>
        </p:spPr>
        <p:style>
          <a:lnRef idx="2">
            <a:schemeClr val="dk1"/>
          </a:lnRef>
          <a:fillRef idx="1">
            <a:schemeClr val="lt1"/>
          </a:fillRef>
          <a:effectRef idx="0">
            <a:schemeClr val="dk1"/>
          </a:effectRef>
          <a:fontRef idx="minor">
            <a:schemeClr val="dk1"/>
          </a:fontRef>
        </p:style>
        <p:txBody>
          <a:bodyPr lIns="36000" tIns="36000" rIns="36000" bIns="36000" rtlCol="0" anchor="t" anchorCtr="0"/>
          <a:lstStyle/>
          <a:p>
            <a:pPr marL="360000" indent="-252000">
              <a:lnSpc>
                <a:spcPts val="1800"/>
              </a:lnSpc>
            </a:pPr>
            <a:r>
              <a:rPr lang="ja-JP" altLang="en-US" sz="1400">
                <a:solidFill>
                  <a:schemeClr val="tx1"/>
                </a:solidFill>
                <a:latin typeface="Meiryo UI" panose="020B0604030504040204" pitchFamily="50" charset="-128"/>
                <a:ea typeface="Meiryo UI" panose="020B0604030504040204" pitchFamily="50" charset="-128"/>
              </a:rPr>
              <a:t>以下のいずれか１つの成果目標を選択して取り組む場合、支援対象になります。</a:t>
            </a:r>
            <a:endParaRPr lang="en-US" altLang="ja-JP" sz="1400">
              <a:solidFill>
                <a:schemeClr val="tx1"/>
              </a:solidFill>
              <a:latin typeface="Meiryo UI" panose="020B0604030504040204" pitchFamily="50" charset="-128"/>
              <a:ea typeface="Meiryo UI" panose="020B0604030504040204" pitchFamily="50" charset="-128"/>
            </a:endParaRPr>
          </a:p>
          <a:p>
            <a:pPr marL="360000" indent="-252000">
              <a:lnSpc>
                <a:spcPts val="1800"/>
              </a:lnSpc>
            </a:pPr>
            <a:endParaRPr lang="en-US" altLang="ja-JP" sz="1400">
              <a:solidFill>
                <a:schemeClr val="tx1"/>
              </a:solidFill>
              <a:latin typeface="Meiryo UI" panose="020B0604030504040204" pitchFamily="50" charset="-128"/>
              <a:ea typeface="Meiryo UI" panose="020B0604030504040204" pitchFamily="50" charset="-128"/>
            </a:endParaRPr>
          </a:p>
        </p:txBody>
      </p:sp>
      <p:sp>
        <p:nvSpPr>
          <p:cNvPr id="122" name="正方形/長方形 121">
            <a:extLst>
              <a:ext uri="{FF2B5EF4-FFF2-40B4-BE49-F238E27FC236}">
                <a16:creationId xmlns:a16="http://schemas.microsoft.com/office/drawing/2014/main" id="{7ECBB7F4-0226-BAA8-A7B9-17C68AA8C9BC}"/>
              </a:ext>
            </a:extLst>
          </p:cNvPr>
          <p:cNvSpPr/>
          <p:nvPr/>
        </p:nvSpPr>
        <p:spPr>
          <a:xfrm>
            <a:off x="260488" y="4829632"/>
            <a:ext cx="3166429" cy="247172"/>
          </a:xfrm>
          <a:prstGeom prst="rect">
            <a:avLst/>
          </a:prstGeom>
          <a:solidFill>
            <a:schemeClr val="accent3"/>
          </a:solid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b="1">
                <a:solidFill>
                  <a:schemeClr val="bg1"/>
                </a:solidFill>
                <a:latin typeface="Meiryo UI" panose="020B0604030504040204" pitchFamily="50" charset="-128"/>
                <a:ea typeface="Meiryo UI" panose="020B0604030504040204" pitchFamily="50" charset="-128"/>
              </a:rPr>
              <a:t>成果目標（３年度目の目標）</a:t>
            </a:r>
          </a:p>
        </p:txBody>
      </p:sp>
      <p:sp>
        <p:nvSpPr>
          <p:cNvPr id="123" name="テキスト ボックス 122">
            <a:extLst>
              <a:ext uri="{FF2B5EF4-FFF2-40B4-BE49-F238E27FC236}">
                <a16:creationId xmlns:a16="http://schemas.microsoft.com/office/drawing/2014/main" id="{9AF5E8D1-92D8-3A66-9813-BC2AED73A2E8}"/>
              </a:ext>
            </a:extLst>
          </p:cNvPr>
          <p:cNvSpPr txBox="1"/>
          <p:nvPr/>
        </p:nvSpPr>
        <p:spPr>
          <a:xfrm>
            <a:off x="4614175" y="5798304"/>
            <a:ext cx="2181885" cy="430887"/>
          </a:xfrm>
          <a:prstGeom prst="rect">
            <a:avLst/>
          </a:prstGeom>
          <a:noFill/>
          <a:ln w="25400" cmpd="sng">
            <a:noFill/>
            <a:prstDash val="dash"/>
          </a:ln>
        </p:spPr>
        <p:txBody>
          <a:bodyPr wrap="square" lIns="91440" tIns="45720" rIns="91440" bIns="45720" rtlCol="0" anchor="t">
            <a:spAutoFit/>
          </a:bodyPr>
          <a:lstStyle/>
          <a:p>
            <a:r>
              <a:rPr lang="ja-JP" altLang="en-US" sz="1100" b="1">
                <a:solidFill>
                  <a:schemeClr val="accent2"/>
                </a:solidFill>
                <a:latin typeface="Meiryo UI"/>
                <a:ea typeface="Meiryo UI"/>
              </a:rPr>
              <a:t>経営面積の拡大以外の目標も</a:t>
            </a:r>
            <a:br>
              <a:rPr lang="en-US" altLang="ja-JP" sz="1100" b="1">
                <a:latin typeface="Meiryo UI" panose="020B0604030504040204" pitchFamily="50" charset="-128"/>
                <a:ea typeface="Meiryo UI" panose="020B0604030504040204" pitchFamily="50" charset="-128"/>
              </a:rPr>
            </a:br>
            <a:r>
              <a:rPr lang="ja-JP" altLang="en-US" sz="1100" b="1">
                <a:solidFill>
                  <a:schemeClr val="accent2"/>
                </a:solidFill>
                <a:latin typeface="Meiryo UI"/>
                <a:ea typeface="Meiryo UI"/>
              </a:rPr>
              <a:t>選択できるように!!</a:t>
            </a:r>
            <a:endParaRPr kumimoji="1" lang="ja-JP" altLang="en-US" sz="1100" b="1">
              <a:solidFill>
                <a:schemeClr val="accent2"/>
              </a:solidFill>
              <a:latin typeface="Meiryo UI" panose="020B0604030504040204" pitchFamily="50" charset="-128"/>
              <a:ea typeface="Meiryo UI" panose="020B0604030504040204" pitchFamily="50" charset="-128"/>
            </a:endParaRPr>
          </a:p>
        </p:txBody>
      </p:sp>
      <p:sp>
        <p:nvSpPr>
          <p:cNvPr id="125" name="矢印: 右 124">
            <a:extLst>
              <a:ext uri="{FF2B5EF4-FFF2-40B4-BE49-F238E27FC236}">
                <a16:creationId xmlns:a16="http://schemas.microsoft.com/office/drawing/2014/main" id="{015B9EE0-DAED-5D6F-F733-58FD4F2DE2E4}"/>
              </a:ext>
            </a:extLst>
          </p:cNvPr>
          <p:cNvSpPr/>
          <p:nvPr/>
        </p:nvSpPr>
        <p:spPr>
          <a:xfrm>
            <a:off x="4289050" y="5805905"/>
            <a:ext cx="370562" cy="403876"/>
          </a:xfrm>
          <a:prstGeom prst="rightArrow">
            <a:avLst>
              <a:gd name="adj1" fmla="val 50000"/>
              <a:gd name="adj2" fmla="val 100000"/>
            </a:avLst>
          </a:prstGeom>
          <a:solidFill>
            <a:schemeClr val="accent2">
              <a:lumMod val="40000"/>
              <a:lumOff val="60000"/>
            </a:schemeClr>
          </a:solidFill>
          <a:ln>
            <a:noFill/>
          </a:ln>
        </p:spPr>
        <p:style>
          <a:lnRef idx="2">
            <a:schemeClr val="accent2"/>
          </a:lnRef>
          <a:fillRef idx="1">
            <a:schemeClr val="lt1"/>
          </a:fillRef>
          <a:effectRef idx="0">
            <a:schemeClr val="accent2"/>
          </a:effectRef>
          <a:fontRef idx="minor">
            <a:schemeClr val="dk1"/>
          </a:fontRef>
        </p:style>
        <p:txBody>
          <a:bodyPr lIns="36000" tIns="36000" rIns="36000" bIns="36000" rtlCol="0" anchor="ctr"/>
          <a:lstStyle/>
          <a:p>
            <a:pPr algn="ctr"/>
            <a:endParaRPr kumimoji="1" lang="ja-JP" altLang="en-US" sz="1100">
              <a:latin typeface="Meiryo UI" panose="020B0604030504040204" pitchFamily="50" charset="-128"/>
              <a:ea typeface="Meiryo UI" panose="020B0604030504040204" pitchFamily="50" charset="-128"/>
            </a:endParaRPr>
          </a:p>
        </p:txBody>
      </p:sp>
      <p:sp>
        <p:nvSpPr>
          <p:cNvPr id="127" name="テキスト ボックス 126">
            <a:extLst>
              <a:ext uri="{FF2B5EF4-FFF2-40B4-BE49-F238E27FC236}">
                <a16:creationId xmlns:a16="http://schemas.microsoft.com/office/drawing/2014/main" id="{D9A56F29-ED1A-0DD4-75BA-4F24454E39C7}"/>
              </a:ext>
            </a:extLst>
          </p:cNvPr>
          <p:cNvSpPr txBox="1"/>
          <p:nvPr/>
        </p:nvSpPr>
        <p:spPr>
          <a:xfrm>
            <a:off x="4844893" y="9313980"/>
            <a:ext cx="1888050" cy="461665"/>
          </a:xfrm>
          <a:prstGeom prst="rect">
            <a:avLst/>
          </a:prstGeom>
          <a:noFill/>
          <a:ln w="12700" cmpd="sng">
            <a:noFill/>
            <a:prstDash val="solid"/>
          </a:ln>
        </p:spPr>
        <p:txBody>
          <a:bodyPr wrap="square" rtlCol="0">
            <a:spAutoFit/>
          </a:bodyPr>
          <a:lstStyle/>
          <a:p>
            <a:r>
              <a:rPr kumimoji="1" lang="en-US" altLang="ja-JP" sz="1200">
                <a:latin typeface="Meiryo UI" panose="020B0604030504040204" pitchFamily="50" charset="-128"/>
                <a:ea typeface="Meiryo UI" panose="020B0604030504040204" pitchFamily="50" charset="-128"/>
              </a:rPr>
              <a:t>※</a:t>
            </a:r>
            <a:r>
              <a:rPr kumimoji="1" lang="ja-JP" altLang="en-US" sz="1200">
                <a:latin typeface="Meiryo UI" panose="020B0604030504040204" pitchFamily="50" charset="-128"/>
                <a:ea typeface="Meiryo UI" panose="020B0604030504040204" pitchFamily="50" charset="-128"/>
              </a:rPr>
              <a:t>内容については、変更に　　なる場合があります</a:t>
            </a:r>
          </a:p>
        </p:txBody>
      </p:sp>
      <p:sp>
        <p:nvSpPr>
          <p:cNvPr id="128" name="矢印: 右 127">
            <a:extLst>
              <a:ext uri="{FF2B5EF4-FFF2-40B4-BE49-F238E27FC236}">
                <a16:creationId xmlns:a16="http://schemas.microsoft.com/office/drawing/2014/main" id="{C187689D-2971-76F0-02B1-A3A4325C7630}"/>
              </a:ext>
            </a:extLst>
          </p:cNvPr>
          <p:cNvSpPr/>
          <p:nvPr/>
        </p:nvSpPr>
        <p:spPr>
          <a:xfrm>
            <a:off x="4474331" y="7816625"/>
            <a:ext cx="370562" cy="403876"/>
          </a:xfrm>
          <a:prstGeom prst="rightArrow">
            <a:avLst>
              <a:gd name="adj1" fmla="val 50000"/>
              <a:gd name="adj2" fmla="val 100000"/>
            </a:avLst>
          </a:prstGeom>
          <a:solidFill>
            <a:schemeClr val="accent2">
              <a:lumMod val="40000"/>
              <a:lumOff val="60000"/>
            </a:schemeClr>
          </a:solidFill>
          <a:ln>
            <a:noFill/>
          </a:ln>
        </p:spPr>
        <p:style>
          <a:lnRef idx="2">
            <a:schemeClr val="accent2"/>
          </a:lnRef>
          <a:fillRef idx="1">
            <a:schemeClr val="lt1"/>
          </a:fillRef>
          <a:effectRef idx="0">
            <a:schemeClr val="accent2"/>
          </a:effectRef>
          <a:fontRef idx="minor">
            <a:schemeClr val="dk1"/>
          </a:fontRef>
        </p:style>
        <p:txBody>
          <a:bodyPr lIns="36000" tIns="36000" rIns="36000" bIns="36000" rtlCol="0" anchor="ctr"/>
          <a:lstStyle/>
          <a:p>
            <a:pPr algn="ctr"/>
            <a:endParaRPr kumimoji="1" lang="ja-JP" altLang="en-US" sz="1100">
              <a:latin typeface="Meiryo UI" panose="020B0604030504040204" pitchFamily="50" charset="-128"/>
              <a:ea typeface="Meiryo UI" panose="020B0604030504040204" pitchFamily="50" charset="-128"/>
            </a:endParaRPr>
          </a:p>
        </p:txBody>
      </p:sp>
      <p:sp>
        <p:nvSpPr>
          <p:cNvPr id="129" name="テキスト ボックス 128">
            <a:extLst>
              <a:ext uri="{FF2B5EF4-FFF2-40B4-BE49-F238E27FC236}">
                <a16:creationId xmlns:a16="http://schemas.microsoft.com/office/drawing/2014/main" id="{2CB11B98-EEF4-6837-A874-21487AE1B482}"/>
              </a:ext>
            </a:extLst>
          </p:cNvPr>
          <p:cNvSpPr txBox="1"/>
          <p:nvPr/>
        </p:nvSpPr>
        <p:spPr>
          <a:xfrm>
            <a:off x="4765205" y="7802797"/>
            <a:ext cx="1895318" cy="430887"/>
          </a:xfrm>
          <a:prstGeom prst="rect">
            <a:avLst/>
          </a:prstGeom>
          <a:noFill/>
          <a:ln w="25400" cmpd="sng">
            <a:noFill/>
            <a:prstDash val="dash"/>
          </a:ln>
        </p:spPr>
        <p:txBody>
          <a:bodyPr wrap="square" lIns="91440" tIns="45720" rIns="91440" bIns="45720" rtlCol="0" anchor="t">
            <a:spAutoFit/>
          </a:bodyPr>
          <a:lstStyle/>
          <a:p>
            <a:r>
              <a:rPr kumimoji="1" lang="ja-JP" altLang="en-US" sz="1100" b="1" dirty="0">
                <a:solidFill>
                  <a:schemeClr val="accent2"/>
                </a:solidFill>
                <a:latin typeface="Meiryo UI"/>
                <a:ea typeface="Meiryo UI"/>
              </a:rPr>
              <a:t>地域計画の</a:t>
            </a:r>
            <a:r>
              <a:rPr lang="ja-JP" altLang="en-US" sz="1100" b="1" dirty="0">
                <a:solidFill>
                  <a:schemeClr val="accent2"/>
                </a:solidFill>
                <a:latin typeface="Meiryo UI"/>
                <a:ea typeface="Meiryo UI"/>
              </a:rPr>
              <a:t>見直し</a:t>
            </a:r>
            <a:r>
              <a:rPr kumimoji="1" lang="ja-JP" altLang="en-US" sz="1100" b="1" dirty="0">
                <a:solidFill>
                  <a:schemeClr val="accent2"/>
                </a:solidFill>
                <a:latin typeface="Meiryo UI"/>
                <a:ea typeface="Meiryo UI"/>
              </a:rPr>
              <a:t>に取り組む</a:t>
            </a:r>
            <a:endParaRPr kumimoji="1" lang="en-US" altLang="ja-JP" sz="1100" b="1" dirty="0">
              <a:solidFill>
                <a:schemeClr val="accent2"/>
              </a:solidFill>
              <a:latin typeface="Meiryo UI"/>
              <a:ea typeface="Meiryo UI"/>
            </a:endParaRPr>
          </a:p>
          <a:p>
            <a:r>
              <a:rPr kumimoji="1" lang="ja-JP" altLang="en-US" sz="1100" b="1" dirty="0">
                <a:solidFill>
                  <a:schemeClr val="accent2"/>
                </a:solidFill>
                <a:latin typeface="Meiryo UI"/>
                <a:ea typeface="Meiryo UI"/>
              </a:rPr>
              <a:t>地域等も対象に</a:t>
            </a:r>
            <a:r>
              <a:rPr lang="ja-JP" altLang="en-US" sz="1100" b="1" dirty="0">
                <a:solidFill>
                  <a:schemeClr val="accent2"/>
                </a:solidFill>
                <a:latin typeface="Meiryo UI"/>
                <a:ea typeface="Meiryo UI"/>
              </a:rPr>
              <a:t>!!</a:t>
            </a:r>
            <a:endParaRPr kumimoji="1" lang="ja-JP" altLang="en-US" sz="1100" b="1" dirty="0">
              <a:solidFill>
                <a:schemeClr val="accent2"/>
              </a:solidFill>
              <a:latin typeface="Meiryo UI" panose="020B0604030504040204" pitchFamily="50" charset="-128"/>
              <a:ea typeface="Meiryo UI" panose="020B0604030504040204" pitchFamily="50" charset="-128"/>
            </a:endParaRPr>
          </a:p>
        </p:txBody>
      </p:sp>
      <p:sp>
        <p:nvSpPr>
          <p:cNvPr id="132" name="テキスト ボックス 131">
            <a:extLst>
              <a:ext uri="{FF2B5EF4-FFF2-40B4-BE49-F238E27FC236}">
                <a16:creationId xmlns:a16="http://schemas.microsoft.com/office/drawing/2014/main" id="{04276003-1C68-A9DA-0E31-D2F0A7D15B99}"/>
              </a:ext>
            </a:extLst>
          </p:cNvPr>
          <p:cNvSpPr txBox="1"/>
          <p:nvPr/>
        </p:nvSpPr>
        <p:spPr>
          <a:xfrm>
            <a:off x="5771217" y="1443758"/>
            <a:ext cx="1121100" cy="1015663"/>
          </a:xfrm>
          <a:prstGeom prst="rect">
            <a:avLst/>
          </a:prstGeom>
          <a:noFill/>
          <a:ln w="25400" cmpd="sng">
            <a:noFill/>
            <a:prstDash val="dash"/>
          </a:ln>
        </p:spPr>
        <p:txBody>
          <a:bodyPr wrap="square" lIns="91440" tIns="45720" rIns="91440" bIns="45720" rtlCol="0" anchor="t">
            <a:spAutoFit/>
          </a:bodyPr>
          <a:lstStyle/>
          <a:p>
            <a:r>
              <a:rPr kumimoji="1" lang="ja-JP" altLang="en-US" sz="1000" b="1">
                <a:solidFill>
                  <a:schemeClr val="accent2"/>
                </a:solidFill>
                <a:latin typeface="Meiryo UI"/>
                <a:ea typeface="Meiryo UI"/>
              </a:rPr>
              <a:t>法人の</a:t>
            </a:r>
            <a:br>
              <a:rPr lang="en-US" altLang="ja-JP" sz="1000" b="1">
                <a:latin typeface="Meiryo UI" panose="020B0604030504040204" pitchFamily="50" charset="-128"/>
                <a:ea typeface="Meiryo UI" panose="020B0604030504040204" pitchFamily="50" charset="-128"/>
              </a:rPr>
            </a:br>
            <a:r>
              <a:rPr kumimoji="1" lang="ja-JP" altLang="en-US" sz="1000" b="1">
                <a:solidFill>
                  <a:schemeClr val="accent2"/>
                </a:solidFill>
                <a:latin typeface="Meiryo UI"/>
                <a:ea typeface="Meiryo UI"/>
              </a:rPr>
              <a:t>補助上限</a:t>
            </a:r>
            <a:br>
              <a:rPr lang="en-US" altLang="ja-JP" sz="1000" b="1">
                <a:latin typeface="Meiryo UI" panose="020B0604030504040204" pitchFamily="50" charset="-128"/>
                <a:ea typeface="Meiryo UI" panose="020B0604030504040204" pitchFamily="50" charset="-128"/>
              </a:rPr>
            </a:br>
            <a:r>
              <a:rPr kumimoji="1" lang="ja-JP" altLang="en-US" sz="1000" b="1">
                <a:solidFill>
                  <a:schemeClr val="accent2"/>
                </a:solidFill>
                <a:latin typeface="Meiryo UI"/>
                <a:ea typeface="Meiryo UI"/>
              </a:rPr>
              <a:t>の引上げ</a:t>
            </a:r>
            <a:r>
              <a:rPr lang="ja-JP" altLang="en-US" sz="1000" b="1">
                <a:solidFill>
                  <a:schemeClr val="accent2"/>
                </a:solidFill>
                <a:latin typeface="Meiryo UI"/>
                <a:ea typeface="Meiryo UI"/>
              </a:rPr>
              <a:t>!!</a:t>
            </a:r>
            <a:endParaRPr lang="en-US" altLang="ja-JP" sz="1000" b="1">
              <a:solidFill>
                <a:schemeClr val="accent2"/>
              </a:solidFill>
              <a:latin typeface="Meiryo UI"/>
              <a:ea typeface="Meiryo UI"/>
            </a:endParaRPr>
          </a:p>
          <a:p>
            <a:endParaRPr lang="en-US" altLang="ja-JP" sz="1000" b="1">
              <a:solidFill>
                <a:schemeClr val="accent2"/>
              </a:solidFill>
              <a:latin typeface="Meiryo UI"/>
              <a:ea typeface="Meiryo UI"/>
            </a:endParaRPr>
          </a:p>
          <a:p>
            <a:endParaRPr lang="en-US" altLang="ja-JP" sz="1000" b="1">
              <a:solidFill>
                <a:schemeClr val="accent2"/>
              </a:solidFill>
              <a:latin typeface="Meiryo UI"/>
              <a:ea typeface="Meiryo UI"/>
            </a:endParaRPr>
          </a:p>
          <a:p>
            <a:endParaRPr kumimoji="1" lang="ja-JP" altLang="en-US" sz="1000" b="1">
              <a:solidFill>
                <a:schemeClr val="accent2"/>
              </a:solidFill>
              <a:latin typeface="Meiryo UI" panose="020B0604030504040204" pitchFamily="50" charset="-128"/>
              <a:ea typeface="Meiryo UI" panose="020B0604030504040204" pitchFamily="50" charset="-128"/>
            </a:endParaRPr>
          </a:p>
        </p:txBody>
      </p:sp>
      <p:sp>
        <p:nvSpPr>
          <p:cNvPr id="133" name="矢印: 右 132">
            <a:extLst>
              <a:ext uri="{FF2B5EF4-FFF2-40B4-BE49-F238E27FC236}">
                <a16:creationId xmlns:a16="http://schemas.microsoft.com/office/drawing/2014/main" id="{098151A6-21DF-CFB2-E5AD-96FE6087B0F8}"/>
              </a:ext>
            </a:extLst>
          </p:cNvPr>
          <p:cNvSpPr/>
          <p:nvPr/>
        </p:nvSpPr>
        <p:spPr>
          <a:xfrm>
            <a:off x="5464767" y="1522246"/>
            <a:ext cx="370562" cy="403876"/>
          </a:xfrm>
          <a:prstGeom prst="rightArrow">
            <a:avLst>
              <a:gd name="adj1" fmla="val 50000"/>
              <a:gd name="adj2" fmla="val 100000"/>
            </a:avLst>
          </a:prstGeom>
          <a:solidFill>
            <a:schemeClr val="accent2">
              <a:lumMod val="40000"/>
              <a:lumOff val="60000"/>
            </a:schemeClr>
          </a:solidFill>
          <a:ln>
            <a:noFill/>
          </a:ln>
        </p:spPr>
        <p:style>
          <a:lnRef idx="2">
            <a:schemeClr val="accent2"/>
          </a:lnRef>
          <a:fillRef idx="1">
            <a:schemeClr val="lt1"/>
          </a:fillRef>
          <a:effectRef idx="0">
            <a:schemeClr val="accent2"/>
          </a:effectRef>
          <a:fontRef idx="minor">
            <a:schemeClr val="dk1"/>
          </a:fontRef>
        </p:style>
        <p:txBody>
          <a:bodyPr lIns="36000" tIns="36000" rIns="36000" bIns="36000" rtlCol="0" anchor="ctr"/>
          <a:lstStyle/>
          <a:p>
            <a:pPr algn="ctr"/>
            <a:endParaRPr kumimoji="1" lang="ja-JP" altLang="en-US" sz="1100">
              <a:latin typeface="Meiryo UI" panose="020B0604030504040204" pitchFamily="50" charset="-128"/>
              <a:ea typeface="Meiryo UI" panose="020B0604030504040204" pitchFamily="50" charset="-128"/>
            </a:endParaRPr>
          </a:p>
        </p:txBody>
      </p:sp>
      <p:sp>
        <p:nvSpPr>
          <p:cNvPr id="137" name="矢印: 右 136">
            <a:extLst>
              <a:ext uri="{FF2B5EF4-FFF2-40B4-BE49-F238E27FC236}">
                <a16:creationId xmlns:a16="http://schemas.microsoft.com/office/drawing/2014/main" id="{74E0222D-AA8C-7DF0-4FB9-9D4957523A19}"/>
              </a:ext>
            </a:extLst>
          </p:cNvPr>
          <p:cNvSpPr/>
          <p:nvPr/>
        </p:nvSpPr>
        <p:spPr>
          <a:xfrm>
            <a:off x="5355074" y="1087166"/>
            <a:ext cx="219387" cy="239110"/>
          </a:xfrm>
          <a:prstGeom prst="rightArrow">
            <a:avLst>
              <a:gd name="adj1" fmla="val 50000"/>
              <a:gd name="adj2" fmla="val 100000"/>
            </a:avLst>
          </a:prstGeom>
          <a:solidFill>
            <a:schemeClr val="accent2">
              <a:lumMod val="40000"/>
              <a:lumOff val="60000"/>
            </a:schemeClr>
          </a:solidFill>
          <a:ln>
            <a:noFill/>
          </a:ln>
        </p:spPr>
        <p:style>
          <a:lnRef idx="2">
            <a:schemeClr val="accent2"/>
          </a:lnRef>
          <a:fillRef idx="1">
            <a:schemeClr val="lt1"/>
          </a:fillRef>
          <a:effectRef idx="0">
            <a:schemeClr val="accent2"/>
          </a:effectRef>
          <a:fontRef idx="minor">
            <a:schemeClr val="dk1"/>
          </a:fontRef>
        </p:style>
        <p:txBody>
          <a:bodyPr lIns="36000" tIns="36000" rIns="36000" bIns="36000" rtlCol="0" anchor="ctr"/>
          <a:lstStyle/>
          <a:p>
            <a:pPr algn="ctr"/>
            <a:endParaRPr kumimoji="1" lang="ja-JP" altLang="en-US" sz="1100">
              <a:latin typeface="Meiryo UI" panose="020B0604030504040204" pitchFamily="50" charset="-128"/>
              <a:ea typeface="Meiryo UI" panose="020B0604030504040204" pitchFamily="50" charset="-128"/>
            </a:endParaRPr>
          </a:p>
        </p:txBody>
      </p:sp>
      <p:sp>
        <p:nvSpPr>
          <p:cNvPr id="138" name="テキスト ボックス 137">
            <a:extLst>
              <a:ext uri="{FF2B5EF4-FFF2-40B4-BE49-F238E27FC236}">
                <a16:creationId xmlns:a16="http://schemas.microsoft.com/office/drawing/2014/main" id="{99F924B1-297B-7631-5AFF-094FEC054A79}"/>
              </a:ext>
            </a:extLst>
          </p:cNvPr>
          <p:cNvSpPr txBox="1"/>
          <p:nvPr/>
        </p:nvSpPr>
        <p:spPr>
          <a:xfrm>
            <a:off x="5488842" y="1083898"/>
            <a:ext cx="2181885" cy="246221"/>
          </a:xfrm>
          <a:prstGeom prst="rect">
            <a:avLst/>
          </a:prstGeom>
          <a:noFill/>
          <a:ln w="25400" cmpd="sng">
            <a:noFill/>
            <a:prstDash val="dash"/>
          </a:ln>
        </p:spPr>
        <p:txBody>
          <a:bodyPr wrap="square" rtlCol="0">
            <a:spAutoFit/>
          </a:bodyPr>
          <a:lstStyle/>
          <a:p>
            <a:r>
              <a:rPr lang="en-US" altLang="ja-JP" sz="1000" b="1">
                <a:solidFill>
                  <a:schemeClr val="accent2"/>
                </a:solidFill>
                <a:latin typeface="Meiryo UI" panose="020B0604030504040204" pitchFamily="50" charset="-128"/>
                <a:ea typeface="Meiryo UI" panose="020B0604030504040204" pitchFamily="50" charset="-128"/>
              </a:rPr>
              <a:t>R</a:t>
            </a:r>
            <a:r>
              <a:rPr lang="ja-JP" altLang="en-US" sz="1000" b="1">
                <a:solidFill>
                  <a:schemeClr val="accent2"/>
                </a:solidFill>
                <a:latin typeface="Meiryo UI" panose="020B0604030504040204" pitchFamily="50" charset="-128"/>
                <a:ea typeface="Meiryo UI" panose="020B0604030504040204" pitchFamily="50" charset="-128"/>
              </a:rPr>
              <a:t>７補正～の</a:t>
            </a:r>
            <a:r>
              <a:rPr kumimoji="1" lang="ja-JP" altLang="en-US" sz="1000" b="1">
                <a:solidFill>
                  <a:schemeClr val="accent2"/>
                </a:solidFill>
                <a:latin typeface="Meiryo UI" panose="020B0604030504040204" pitchFamily="50" charset="-128"/>
                <a:ea typeface="Meiryo UI" panose="020B0604030504040204" pitchFamily="50" charset="-128"/>
              </a:rPr>
              <a:t>変更点</a:t>
            </a:r>
          </a:p>
        </p:txBody>
      </p:sp>
      <p:sp>
        <p:nvSpPr>
          <p:cNvPr id="2" name="テキスト ボックス 1">
            <a:extLst>
              <a:ext uri="{FF2B5EF4-FFF2-40B4-BE49-F238E27FC236}">
                <a16:creationId xmlns:a16="http://schemas.microsoft.com/office/drawing/2014/main" id="{D4F81B59-F0FA-53A6-0675-D6997D3B7096}"/>
              </a:ext>
            </a:extLst>
          </p:cNvPr>
          <p:cNvSpPr txBox="1"/>
          <p:nvPr/>
        </p:nvSpPr>
        <p:spPr>
          <a:xfrm>
            <a:off x="456724" y="5781243"/>
            <a:ext cx="3370821" cy="290913"/>
          </a:xfrm>
          <a:prstGeom prst="rect">
            <a:avLst/>
          </a:prstGeom>
          <a:noFill/>
          <a:ln w="25400" cmpd="sng">
            <a:noFill/>
            <a:prstDash val="dash"/>
          </a:ln>
        </p:spPr>
        <p:txBody>
          <a:bodyPr wrap="square" rtlCol="0">
            <a:spAutoFit/>
          </a:bodyPr>
          <a:lstStyle/>
          <a:p>
            <a:pPr marL="360000" marR="0" lvl="0" indent="-252000" algn="l" defTabSz="914400" rtl="0" eaLnBrk="1" fontAlgn="auto" latinLnBrk="0" hangingPunct="1">
              <a:lnSpc>
                <a:spcPts val="1800"/>
              </a:lnSpc>
              <a:spcBef>
                <a:spcPts val="0"/>
              </a:spcBef>
              <a:spcAft>
                <a:spcPts val="0"/>
              </a:spcAft>
              <a:buClrTx/>
              <a:buSzTx/>
              <a:buFontTx/>
              <a:buNone/>
              <a:tabLst/>
              <a:defRPr/>
            </a:pPr>
            <a:r>
              <a:rPr kumimoji="1" lang="ja-JP" altLang="en-US" sz="10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zh-TW" altLang="en-US" sz="10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付加価値額 </a:t>
            </a:r>
            <a:r>
              <a:rPr kumimoji="1" lang="en-US" altLang="zh-TW" sz="10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1" lang="zh-TW" altLang="en-US" sz="10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収入総額 </a:t>
            </a:r>
            <a:r>
              <a:rPr kumimoji="1" lang="en-US" altLang="zh-TW" sz="10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1" lang="zh-TW" altLang="en-US" sz="10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費用総額 </a:t>
            </a:r>
            <a:r>
              <a:rPr kumimoji="1" lang="en-US" altLang="zh-TW" sz="10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1" lang="zh-TW" altLang="en-US" sz="10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人件費</a:t>
            </a:r>
            <a:r>
              <a:rPr kumimoji="1" lang="ja-JP" altLang="en-US" sz="10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a:t>
            </a:r>
            <a:endParaRPr kumimoji="1" lang="en-US" altLang="ja-JP" sz="10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3" name="テキスト ボックス 2">
            <a:extLst>
              <a:ext uri="{FF2B5EF4-FFF2-40B4-BE49-F238E27FC236}">
                <a16:creationId xmlns:a16="http://schemas.microsoft.com/office/drawing/2014/main" id="{EE865E98-3E26-8A8D-3030-1E1A3281B524}"/>
              </a:ext>
            </a:extLst>
          </p:cNvPr>
          <p:cNvSpPr txBox="1"/>
          <p:nvPr/>
        </p:nvSpPr>
        <p:spPr>
          <a:xfrm>
            <a:off x="218109" y="5326938"/>
            <a:ext cx="3609436" cy="531940"/>
          </a:xfrm>
          <a:prstGeom prst="rect">
            <a:avLst/>
          </a:prstGeom>
          <a:noFill/>
          <a:ln w="25400" cmpd="sng">
            <a:noFill/>
            <a:prstDash val="dash"/>
          </a:ln>
        </p:spPr>
        <p:txBody>
          <a:bodyPr wrap="square" rtlCol="0">
            <a:spAutoFit/>
          </a:bodyPr>
          <a:lstStyle/>
          <a:p>
            <a:pPr marL="360000" marR="0" lvl="0" indent="-252000" algn="l" defTabSz="914400" rtl="0" eaLnBrk="1" fontAlgn="auto" latinLnBrk="0" hangingPunct="1">
              <a:lnSpc>
                <a:spcPts val="18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srgbClr val="9BBB59"/>
                </a:solidFill>
                <a:effectLst/>
                <a:uLnTx/>
                <a:uFillTx/>
                <a:latin typeface="Meiryo UI" panose="020B0604030504040204" pitchFamily="50" charset="-128"/>
                <a:ea typeface="Meiryo UI" panose="020B0604030504040204" pitchFamily="50" charset="-128"/>
                <a:cs typeface="+mn-cs"/>
              </a:rPr>
              <a:t>●</a:t>
            </a: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経営面積の３割又は４</a:t>
            </a:r>
            <a:r>
              <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ha</a:t>
            </a: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以上の拡大</a:t>
            </a:r>
            <a:endPar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360000" marR="0" lvl="0" indent="-252000" algn="l" defTabSz="914400" rtl="0" eaLnBrk="1" fontAlgn="auto" latinLnBrk="0" hangingPunct="1">
              <a:lnSpc>
                <a:spcPts val="18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srgbClr val="9BBB59"/>
                </a:solidFill>
                <a:effectLst/>
                <a:uLnTx/>
                <a:uFillTx/>
                <a:latin typeface="Meiryo UI" panose="020B0604030504040204" pitchFamily="50" charset="-128"/>
                <a:ea typeface="Meiryo UI" panose="020B0604030504040204" pitchFamily="50" charset="-128"/>
                <a:cs typeface="+mn-cs"/>
              </a:rPr>
              <a:t>●　</a:t>
            </a: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付加価値額１割以上の拡大</a:t>
            </a:r>
            <a:endParaRPr kumimoji="1" lang="en-US" altLang="ja-JP" sz="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4" name="テキスト ボックス 3">
            <a:extLst>
              <a:ext uri="{FF2B5EF4-FFF2-40B4-BE49-F238E27FC236}">
                <a16:creationId xmlns:a16="http://schemas.microsoft.com/office/drawing/2014/main" id="{A8BC5059-B1F7-8BCA-1817-5AF7F4D1F145}"/>
              </a:ext>
            </a:extLst>
          </p:cNvPr>
          <p:cNvSpPr txBox="1"/>
          <p:nvPr/>
        </p:nvSpPr>
        <p:spPr>
          <a:xfrm>
            <a:off x="227020" y="6046414"/>
            <a:ext cx="3609436" cy="301108"/>
          </a:xfrm>
          <a:prstGeom prst="rect">
            <a:avLst/>
          </a:prstGeom>
          <a:noFill/>
          <a:ln w="25400" cmpd="sng">
            <a:noFill/>
            <a:prstDash val="dash"/>
          </a:ln>
        </p:spPr>
        <p:txBody>
          <a:bodyPr wrap="square" rtlCol="0">
            <a:spAutoFit/>
          </a:bodyPr>
          <a:lstStyle/>
          <a:p>
            <a:pPr marL="360000" marR="0" lvl="0" indent="-252000" algn="l" defTabSz="914400" rtl="0" eaLnBrk="1" fontAlgn="auto" latinLnBrk="0" hangingPunct="1">
              <a:lnSpc>
                <a:spcPts val="1800"/>
              </a:lnSpc>
              <a:spcBef>
                <a:spcPts val="0"/>
              </a:spcBef>
              <a:spcAft>
                <a:spcPts val="0"/>
              </a:spcAft>
              <a:buClrTx/>
              <a:buSzTx/>
              <a:buFontTx/>
              <a:buNone/>
              <a:tabLst/>
              <a:defRPr/>
            </a:pPr>
            <a:r>
              <a:rPr kumimoji="1" lang="ja-JP" altLang="en-US" sz="1400" b="0" i="0" u="none" strike="noStrike" kern="1200" cap="none" spc="0" normalizeH="0" baseline="0" noProof="0">
                <a:ln>
                  <a:noFill/>
                </a:ln>
                <a:solidFill>
                  <a:srgbClr val="9BBB59"/>
                </a:solidFill>
                <a:effectLst/>
                <a:uLnTx/>
                <a:uFillTx/>
                <a:latin typeface="Meiryo UI" panose="020B0604030504040204" pitchFamily="50" charset="-128"/>
                <a:ea typeface="Meiryo UI" panose="020B0604030504040204" pitchFamily="50" charset="-128"/>
                <a:cs typeface="+mn-cs"/>
              </a:rPr>
              <a:t>●　</a:t>
            </a:r>
            <a:r>
              <a:rPr kumimoji="1" lang="ja-JP" altLang="en-US"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労働生産性３％以上の向上</a:t>
            </a:r>
            <a:endParaRPr kumimoji="1" lang="en-US" altLang="ja-JP"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13" name="テキスト ボックス 12">
            <a:extLst>
              <a:ext uri="{FF2B5EF4-FFF2-40B4-BE49-F238E27FC236}">
                <a16:creationId xmlns:a16="http://schemas.microsoft.com/office/drawing/2014/main" id="{BBADAA0D-5259-9A36-B624-11E8EDC70FDF}"/>
              </a:ext>
            </a:extLst>
          </p:cNvPr>
          <p:cNvSpPr txBox="1"/>
          <p:nvPr/>
        </p:nvSpPr>
        <p:spPr>
          <a:xfrm>
            <a:off x="5210473" y="1928573"/>
            <a:ext cx="1699982" cy="230832"/>
          </a:xfrm>
          <a:prstGeom prst="rect">
            <a:avLst/>
          </a:prstGeom>
          <a:noFill/>
          <a:ln w="25400" cmpd="sng">
            <a:noFill/>
            <a:prstDash val="dash"/>
          </a:ln>
        </p:spPr>
        <p:txBody>
          <a:bodyPr wrap="square" rtlCol="0">
            <a:spAutoFit/>
          </a:bodyPr>
          <a:lstStyle/>
          <a:p>
            <a:r>
              <a:rPr kumimoji="1" lang="en-US" altLang="ja-JP" sz="900">
                <a:latin typeface="Meiryo UI" panose="020B0604030504040204" pitchFamily="50" charset="-128"/>
                <a:ea typeface="Meiryo UI" panose="020B0604030504040204" pitchFamily="50" charset="-128"/>
              </a:rPr>
              <a:t>1,500</a:t>
            </a:r>
            <a:r>
              <a:rPr kumimoji="1" lang="ja-JP" altLang="en-US" sz="900">
                <a:latin typeface="Meiryo UI" panose="020B0604030504040204" pitchFamily="50" charset="-128"/>
                <a:ea typeface="Meiryo UI" panose="020B0604030504040204" pitchFamily="50" charset="-128"/>
              </a:rPr>
              <a:t>万円→</a:t>
            </a:r>
            <a:r>
              <a:rPr kumimoji="1" lang="en-US" altLang="ja-JP" sz="900">
                <a:latin typeface="Meiryo UI" panose="020B0604030504040204" pitchFamily="50" charset="-128"/>
                <a:ea typeface="Meiryo UI" panose="020B0604030504040204" pitchFamily="50" charset="-128"/>
              </a:rPr>
              <a:t>3,000</a:t>
            </a:r>
            <a:r>
              <a:rPr kumimoji="1" lang="ja-JP" altLang="en-US" sz="900">
                <a:latin typeface="Meiryo UI" panose="020B0604030504040204" pitchFamily="50" charset="-128"/>
                <a:ea typeface="Meiryo UI" panose="020B0604030504040204" pitchFamily="50" charset="-128"/>
              </a:rPr>
              <a:t>万円</a:t>
            </a:r>
          </a:p>
        </p:txBody>
      </p:sp>
      <p:sp>
        <p:nvSpPr>
          <p:cNvPr id="20" name="テキスト ボックス 19">
            <a:extLst>
              <a:ext uri="{FF2B5EF4-FFF2-40B4-BE49-F238E27FC236}">
                <a16:creationId xmlns:a16="http://schemas.microsoft.com/office/drawing/2014/main" id="{3D828E36-9492-DA73-9087-E5ED21C34FDD}"/>
              </a:ext>
            </a:extLst>
          </p:cNvPr>
          <p:cNvSpPr txBox="1"/>
          <p:nvPr/>
        </p:nvSpPr>
        <p:spPr>
          <a:xfrm>
            <a:off x="2803121" y="5573280"/>
            <a:ext cx="556524" cy="253916"/>
          </a:xfrm>
          <a:prstGeom prst="rect">
            <a:avLst/>
          </a:prstGeom>
          <a:noFill/>
          <a:ln w="15875" cmpd="sng">
            <a:noFill/>
            <a:prstDash val="solid"/>
          </a:ln>
        </p:spPr>
        <p:txBody>
          <a:bodyPr wrap="square" rtlCol="0">
            <a:spAutoFit/>
          </a:bodyPr>
          <a:lstStyle/>
          <a:p>
            <a:r>
              <a:rPr kumimoji="1" lang="en-US" altLang="ja-JP" sz="1050" b="1">
                <a:solidFill>
                  <a:srgbClr val="C0504D"/>
                </a:solidFill>
                <a:latin typeface="Meiryo UI" panose="020B0604030504040204" pitchFamily="50" charset="-128"/>
                <a:ea typeface="Meiryo UI" panose="020B0604030504040204" pitchFamily="50" charset="-128"/>
              </a:rPr>
              <a:t>NEW</a:t>
            </a:r>
            <a:endParaRPr kumimoji="1" lang="ja-JP" altLang="en-US" sz="1050" b="1">
              <a:solidFill>
                <a:srgbClr val="C0504D"/>
              </a:solidFill>
              <a:latin typeface="Meiryo UI" panose="020B0604030504040204" pitchFamily="50" charset="-128"/>
              <a:ea typeface="Meiryo UI" panose="020B0604030504040204" pitchFamily="50" charset="-128"/>
            </a:endParaRPr>
          </a:p>
        </p:txBody>
      </p:sp>
      <p:sp>
        <p:nvSpPr>
          <p:cNvPr id="23" name="テキスト ボックス 22">
            <a:extLst>
              <a:ext uri="{FF2B5EF4-FFF2-40B4-BE49-F238E27FC236}">
                <a16:creationId xmlns:a16="http://schemas.microsoft.com/office/drawing/2014/main" id="{CC75EDFD-8079-E098-8317-9076188608B0}"/>
              </a:ext>
            </a:extLst>
          </p:cNvPr>
          <p:cNvSpPr txBox="1"/>
          <p:nvPr/>
        </p:nvSpPr>
        <p:spPr>
          <a:xfrm>
            <a:off x="3453666" y="1434153"/>
            <a:ext cx="2132284" cy="584775"/>
          </a:xfrm>
          <a:prstGeom prst="rect">
            <a:avLst/>
          </a:prstGeom>
          <a:noFill/>
          <a:ln w="25400" cmpd="sng">
            <a:noFill/>
            <a:prstDash val="dash"/>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個人</a:t>
            </a:r>
            <a:r>
              <a:rPr kumimoji="1" lang="en-US" altLang="ja-JP" sz="16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1,500</a:t>
            </a:r>
            <a:r>
              <a:rPr kumimoji="1" lang="ja-JP" altLang="en-US"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万円以内</a:t>
            </a:r>
            <a:endParaRPr kumimoji="1" lang="en-US" altLang="ja-JP"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法人</a:t>
            </a:r>
            <a:r>
              <a:rPr kumimoji="1" lang="en-US" altLang="ja-JP"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3,000</a:t>
            </a:r>
            <a:r>
              <a:rPr kumimoji="1" lang="ja-JP" altLang="en-US"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万円以内</a:t>
            </a:r>
          </a:p>
        </p:txBody>
      </p:sp>
      <p:sp>
        <p:nvSpPr>
          <p:cNvPr id="22" name="テキスト ボックス 21">
            <a:extLst>
              <a:ext uri="{FF2B5EF4-FFF2-40B4-BE49-F238E27FC236}">
                <a16:creationId xmlns:a16="http://schemas.microsoft.com/office/drawing/2014/main" id="{065F494F-73D7-2D35-D3AD-4F404638CE0E}"/>
              </a:ext>
            </a:extLst>
          </p:cNvPr>
          <p:cNvSpPr txBox="1"/>
          <p:nvPr/>
        </p:nvSpPr>
        <p:spPr>
          <a:xfrm>
            <a:off x="4114362" y="7369729"/>
            <a:ext cx="541426" cy="253916"/>
          </a:xfrm>
          <a:prstGeom prst="rect">
            <a:avLst/>
          </a:prstGeom>
          <a:noFill/>
          <a:ln w="15875" cmpd="sng">
            <a:noFill/>
            <a:prstDash val="solid"/>
          </a:ln>
        </p:spPr>
        <p:txBody>
          <a:bodyPr wrap="square" rtlCol="0">
            <a:spAutoFit/>
          </a:bodyPr>
          <a:lstStyle/>
          <a:p>
            <a:r>
              <a:rPr kumimoji="1" lang="en-US" altLang="ja-JP" sz="1050" b="1">
                <a:solidFill>
                  <a:srgbClr val="C0504D"/>
                </a:solidFill>
                <a:latin typeface="Meiryo UI" panose="020B0604030504040204" pitchFamily="50" charset="-128"/>
                <a:ea typeface="Meiryo UI" panose="020B0604030504040204" pitchFamily="50" charset="-128"/>
              </a:rPr>
              <a:t>NEW</a:t>
            </a:r>
            <a:endParaRPr kumimoji="1" lang="ja-JP" altLang="en-US" sz="1050" b="1">
              <a:solidFill>
                <a:srgbClr val="C0504D"/>
              </a:solidFill>
              <a:latin typeface="Meiryo UI" panose="020B0604030504040204" pitchFamily="50" charset="-128"/>
              <a:ea typeface="Meiryo UI" panose="020B0604030504040204" pitchFamily="50" charset="-128"/>
            </a:endParaRPr>
          </a:p>
        </p:txBody>
      </p:sp>
      <p:sp>
        <p:nvSpPr>
          <p:cNvPr id="16" name="正方形/長方形 15">
            <a:extLst>
              <a:ext uri="{FF2B5EF4-FFF2-40B4-BE49-F238E27FC236}">
                <a16:creationId xmlns:a16="http://schemas.microsoft.com/office/drawing/2014/main" id="{0EC61066-453B-9124-EEB9-CCF38ACE7B2B}"/>
              </a:ext>
            </a:extLst>
          </p:cNvPr>
          <p:cNvSpPr/>
          <p:nvPr/>
        </p:nvSpPr>
        <p:spPr>
          <a:xfrm>
            <a:off x="2883733" y="5624944"/>
            <a:ext cx="371849" cy="160510"/>
          </a:xfrm>
          <a:prstGeom prst="rect">
            <a:avLst/>
          </a:prstGeom>
          <a:noFill/>
          <a:ln w="9525">
            <a:solidFill>
              <a:srgbClr val="C0504D"/>
            </a:solidFill>
          </a:ln>
        </p:spPr>
        <p:style>
          <a:lnRef idx="2">
            <a:schemeClr val="accent2"/>
          </a:lnRef>
          <a:fillRef idx="1">
            <a:schemeClr val="lt1"/>
          </a:fillRef>
          <a:effectRef idx="0">
            <a:schemeClr val="accent2"/>
          </a:effectRef>
          <a:fontRef idx="minor">
            <a:schemeClr val="dk1"/>
          </a:fontRef>
        </p:style>
        <p:txBody>
          <a:bodyPr lIns="36000" tIns="36000" rIns="36000" bIns="36000" rtlCol="0" anchor="ctr"/>
          <a:lstStyle/>
          <a:p>
            <a:pPr algn="ctr"/>
            <a:endParaRPr kumimoji="1" lang="ja-JP" altLang="en-US" sz="1600">
              <a:latin typeface="HG丸ｺﾞｼｯｸM-PRO" pitchFamily="50" charset="-128"/>
              <a:ea typeface="HG丸ｺﾞｼｯｸM-PRO" pitchFamily="50" charset="-128"/>
            </a:endParaRPr>
          </a:p>
        </p:txBody>
      </p:sp>
      <p:sp>
        <p:nvSpPr>
          <p:cNvPr id="25" name="正方形/長方形 24">
            <a:extLst>
              <a:ext uri="{FF2B5EF4-FFF2-40B4-BE49-F238E27FC236}">
                <a16:creationId xmlns:a16="http://schemas.microsoft.com/office/drawing/2014/main" id="{52D18EC0-CB54-3758-967C-58C270B692C8}"/>
              </a:ext>
            </a:extLst>
          </p:cNvPr>
          <p:cNvSpPr/>
          <p:nvPr/>
        </p:nvSpPr>
        <p:spPr>
          <a:xfrm>
            <a:off x="4186454" y="7421932"/>
            <a:ext cx="384759" cy="160511"/>
          </a:xfrm>
          <a:prstGeom prst="rect">
            <a:avLst/>
          </a:prstGeom>
          <a:noFill/>
          <a:ln w="9525">
            <a:solidFill>
              <a:srgbClr val="C0504D"/>
            </a:solidFill>
          </a:ln>
        </p:spPr>
        <p:style>
          <a:lnRef idx="2">
            <a:schemeClr val="accent2"/>
          </a:lnRef>
          <a:fillRef idx="1">
            <a:schemeClr val="lt1"/>
          </a:fillRef>
          <a:effectRef idx="0">
            <a:schemeClr val="accent2"/>
          </a:effectRef>
          <a:fontRef idx="minor">
            <a:schemeClr val="dk1"/>
          </a:fontRef>
        </p:style>
        <p:txBody>
          <a:bodyPr lIns="36000" tIns="36000" rIns="36000" bIns="36000" rtlCol="0" anchor="ctr"/>
          <a:lstStyle/>
          <a:p>
            <a:pPr algn="ctr"/>
            <a:endParaRPr kumimoji="1" lang="ja-JP" altLang="en-US" sz="1600">
              <a:latin typeface="HG丸ｺﾞｼｯｸM-PRO" pitchFamily="50" charset="-128"/>
              <a:ea typeface="HG丸ｺﾞｼｯｸM-PRO" pitchFamily="50" charset="-128"/>
            </a:endParaRPr>
          </a:p>
        </p:txBody>
      </p:sp>
      <p:sp>
        <p:nvSpPr>
          <p:cNvPr id="120" name="正方形/長方形 119">
            <a:extLst>
              <a:ext uri="{FF2B5EF4-FFF2-40B4-BE49-F238E27FC236}">
                <a16:creationId xmlns:a16="http://schemas.microsoft.com/office/drawing/2014/main" id="{C2BC4822-49EF-3592-7CCA-9572094A8CBE}"/>
              </a:ext>
            </a:extLst>
          </p:cNvPr>
          <p:cNvSpPr/>
          <p:nvPr/>
        </p:nvSpPr>
        <p:spPr>
          <a:xfrm>
            <a:off x="2883733" y="6130996"/>
            <a:ext cx="371849" cy="160510"/>
          </a:xfrm>
          <a:prstGeom prst="rect">
            <a:avLst/>
          </a:prstGeom>
          <a:noFill/>
          <a:ln w="9525">
            <a:solidFill>
              <a:srgbClr val="C0504D"/>
            </a:solidFill>
          </a:ln>
        </p:spPr>
        <p:style>
          <a:lnRef idx="2">
            <a:schemeClr val="accent2"/>
          </a:lnRef>
          <a:fillRef idx="1">
            <a:schemeClr val="lt1"/>
          </a:fillRef>
          <a:effectRef idx="0">
            <a:schemeClr val="accent2"/>
          </a:effectRef>
          <a:fontRef idx="minor">
            <a:schemeClr val="dk1"/>
          </a:fontRef>
        </p:style>
        <p:txBody>
          <a:bodyPr lIns="36000" tIns="36000" rIns="36000" bIns="36000" rtlCol="0" anchor="ctr"/>
          <a:lstStyle/>
          <a:p>
            <a:pPr algn="ctr"/>
            <a:endParaRPr kumimoji="1" lang="ja-JP" altLang="en-US" sz="1600">
              <a:latin typeface="HG丸ｺﾞｼｯｸM-PRO" pitchFamily="50" charset="-128"/>
              <a:ea typeface="HG丸ｺﾞｼｯｸM-PRO" pitchFamily="50" charset="-128"/>
            </a:endParaRPr>
          </a:p>
        </p:txBody>
      </p:sp>
      <p:sp>
        <p:nvSpPr>
          <p:cNvPr id="124" name="テキスト ボックス 123">
            <a:extLst>
              <a:ext uri="{FF2B5EF4-FFF2-40B4-BE49-F238E27FC236}">
                <a16:creationId xmlns:a16="http://schemas.microsoft.com/office/drawing/2014/main" id="{71E209C8-DD02-4FBB-01FE-CDD960B6B68A}"/>
              </a:ext>
            </a:extLst>
          </p:cNvPr>
          <p:cNvSpPr txBox="1"/>
          <p:nvPr/>
        </p:nvSpPr>
        <p:spPr>
          <a:xfrm>
            <a:off x="2803121" y="6084293"/>
            <a:ext cx="556524" cy="253916"/>
          </a:xfrm>
          <a:prstGeom prst="rect">
            <a:avLst/>
          </a:prstGeom>
          <a:noFill/>
          <a:ln w="15875" cmpd="sng">
            <a:noFill/>
            <a:prstDash val="solid"/>
          </a:ln>
        </p:spPr>
        <p:txBody>
          <a:bodyPr wrap="square" rtlCol="0">
            <a:spAutoFit/>
          </a:bodyPr>
          <a:lstStyle/>
          <a:p>
            <a:r>
              <a:rPr kumimoji="1" lang="en-US" altLang="ja-JP" sz="1050" b="1">
                <a:solidFill>
                  <a:srgbClr val="C0504D"/>
                </a:solidFill>
                <a:latin typeface="Meiryo UI" panose="020B0604030504040204" pitchFamily="50" charset="-128"/>
                <a:ea typeface="Meiryo UI" panose="020B0604030504040204" pitchFamily="50" charset="-128"/>
              </a:rPr>
              <a:t>NEW</a:t>
            </a:r>
            <a:endParaRPr kumimoji="1" lang="ja-JP" altLang="en-US" sz="1050" b="1">
              <a:solidFill>
                <a:srgbClr val="C0504D"/>
              </a:solidFill>
              <a:latin typeface="Meiryo UI" panose="020B0604030504040204" pitchFamily="50" charset="-128"/>
              <a:ea typeface="Meiryo UI" panose="020B0604030504040204" pitchFamily="50" charset="-128"/>
            </a:endParaRPr>
          </a:p>
        </p:txBody>
      </p:sp>
      <p:sp>
        <p:nvSpPr>
          <p:cNvPr id="14" name="正方形/長方形 13">
            <a:extLst>
              <a:ext uri="{FF2B5EF4-FFF2-40B4-BE49-F238E27FC236}">
                <a16:creationId xmlns:a16="http://schemas.microsoft.com/office/drawing/2014/main" id="{7F1BD3FC-AEFC-ED91-B937-349CB337F212}"/>
              </a:ext>
            </a:extLst>
          </p:cNvPr>
          <p:cNvSpPr/>
          <p:nvPr/>
        </p:nvSpPr>
        <p:spPr>
          <a:xfrm>
            <a:off x="260488" y="8411914"/>
            <a:ext cx="6317209" cy="760791"/>
          </a:xfrm>
          <a:prstGeom prst="rect">
            <a:avLst/>
          </a:prstGeom>
          <a:solidFill>
            <a:schemeClr val="bg1"/>
          </a:solid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tLang="ja-JP" sz="1600" b="1">
              <a:solidFill>
                <a:schemeClr val="accent3">
                  <a:lumMod val="50000"/>
                </a:schemeClr>
              </a:solidFill>
              <a:latin typeface="Meiryo UI" panose="020B0604030504040204" pitchFamily="50" charset="-128"/>
              <a:ea typeface="Meiryo UI" panose="020B0604030504040204" pitchFamily="50" charset="-128"/>
            </a:endParaRPr>
          </a:p>
          <a:p>
            <a:pPr marL="180000" indent="-144000"/>
            <a:endParaRPr lang="ja-JP" altLang="en-US" sz="1100">
              <a:solidFill>
                <a:schemeClr val="tx1"/>
              </a:solidFill>
              <a:latin typeface="ＭＳ Ｐ明朝" panose="02020600040205080304" pitchFamily="18" charset="-128"/>
              <a:ea typeface="ＭＳ Ｐ明朝" panose="02020600040205080304" pitchFamily="18" charset="-128"/>
            </a:endParaRPr>
          </a:p>
        </p:txBody>
      </p:sp>
      <p:sp>
        <p:nvSpPr>
          <p:cNvPr id="17" name="テキスト ボックス 16">
            <a:extLst>
              <a:ext uri="{FF2B5EF4-FFF2-40B4-BE49-F238E27FC236}">
                <a16:creationId xmlns:a16="http://schemas.microsoft.com/office/drawing/2014/main" id="{A65DB153-28A7-3840-2EEC-340F73C6C9D5}"/>
              </a:ext>
            </a:extLst>
          </p:cNvPr>
          <p:cNvSpPr txBox="1"/>
          <p:nvPr/>
        </p:nvSpPr>
        <p:spPr>
          <a:xfrm>
            <a:off x="290615" y="8434041"/>
            <a:ext cx="5025012" cy="738664"/>
          </a:xfrm>
          <a:prstGeom prst="rect">
            <a:avLst/>
          </a:prstGeom>
          <a:noFill/>
          <a:ln w="25400" cmpd="sng">
            <a:noFill/>
            <a:prstDash val="dash"/>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＜食料・農業・農村基本計画</a:t>
            </a:r>
            <a:r>
              <a:rPr kumimoji="1" lang="en-US" altLang="ja-JP" sz="140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KPI</a:t>
            </a:r>
            <a:r>
              <a:rPr kumimoji="1" lang="ja-JP" altLang="en-US" sz="140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en-US" altLang="ja-JP" sz="140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2030</a:t>
            </a:r>
            <a:r>
              <a:rPr kumimoji="1" lang="ja-JP" altLang="en-US" sz="140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年まで］</a:t>
            </a:r>
          </a:p>
          <a:p>
            <a:pPr lvl="0">
              <a:defRPr/>
            </a:pPr>
            <a:r>
              <a:rPr lang="ja-JP" altLang="en-US" sz="1400">
                <a:solidFill>
                  <a:schemeClr val="accent3"/>
                </a:solidFill>
                <a:latin typeface="Meiryo UI" panose="020B0604030504040204" pitchFamily="50" charset="-128"/>
                <a:ea typeface="Meiryo UI" panose="020B0604030504040204" pitchFamily="50" charset="-128"/>
              </a:rPr>
              <a:t>●</a:t>
            </a:r>
            <a:r>
              <a:rPr kumimoji="1" lang="ja-JP" altLang="en-US" sz="140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 担い手への農地集積率 ７割</a:t>
            </a:r>
          </a:p>
          <a:p>
            <a:pPr lvl="0">
              <a:defRPr/>
            </a:pPr>
            <a:r>
              <a:rPr lang="ja-JP" altLang="en-US" sz="1400">
                <a:solidFill>
                  <a:schemeClr val="accent3"/>
                </a:solidFill>
                <a:latin typeface="Meiryo UI" panose="020B0604030504040204" pitchFamily="50" charset="-128"/>
                <a:ea typeface="Meiryo UI" panose="020B0604030504040204" pitchFamily="50" charset="-128"/>
              </a:rPr>
              <a:t>●</a:t>
            </a:r>
            <a:r>
              <a:rPr kumimoji="1" lang="ja-JP" altLang="en-US" sz="140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 販売金額に占める担い手のシェア ９割</a:t>
            </a:r>
          </a:p>
        </p:txBody>
      </p:sp>
      <p:sp>
        <p:nvSpPr>
          <p:cNvPr id="24" name="テキスト ボックス 23">
            <a:extLst>
              <a:ext uri="{FF2B5EF4-FFF2-40B4-BE49-F238E27FC236}">
                <a16:creationId xmlns:a16="http://schemas.microsoft.com/office/drawing/2014/main" id="{BAAC8B4F-EB8D-C671-9AAD-6567BD5E8059}"/>
              </a:ext>
            </a:extLst>
          </p:cNvPr>
          <p:cNvSpPr txBox="1"/>
          <p:nvPr/>
        </p:nvSpPr>
        <p:spPr>
          <a:xfrm>
            <a:off x="4320660" y="8387959"/>
            <a:ext cx="2502579" cy="461665"/>
          </a:xfrm>
          <a:prstGeom prst="rect">
            <a:avLst/>
          </a:prstGeom>
          <a:noFill/>
          <a:ln w="25400" cmpd="sng">
            <a:noFill/>
            <a:prstDash val="dash"/>
          </a:ln>
        </p:spPr>
        <p:txBody>
          <a:bodyPr wrap="square" rtlCol="0">
            <a:spAutoFit/>
          </a:bodyPr>
          <a:lstStyle/>
          <a:p>
            <a:pPr lvl="0">
              <a:defRPr/>
            </a:pPr>
            <a:r>
              <a:rPr kumimoji="1" lang="ja-JP" altLang="en-US"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＜令和７年度補正予算額</a:t>
            </a:r>
            <a:r>
              <a:rPr lang="ja-JP" altLang="en-US" sz="1200">
                <a:solidFill>
                  <a:prstClr val="black"/>
                </a:solidFill>
                <a:latin typeface="Meiryo UI" panose="020B0604030504040204" pitchFamily="50" charset="-128"/>
                <a:ea typeface="Meiryo UI" panose="020B0604030504040204" pitchFamily="50" charset="-128"/>
              </a:rPr>
              <a:t>＞</a:t>
            </a:r>
            <a:endParaRPr kumimoji="1" lang="en-US" altLang="ja-JP"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p>
            <a:pPr lvl="0">
              <a:defRPr/>
            </a:pPr>
            <a:r>
              <a:rPr lang="ja-JP" altLang="en-US" sz="1200">
                <a:solidFill>
                  <a:schemeClr val="accent3"/>
                </a:solidFill>
                <a:latin typeface="Meiryo UI" panose="020B0604030504040204" pitchFamily="50" charset="-128"/>
                <a:ea typeface="Meiryo UI" panose="020B0604030504040204" pitchFamily="50" charset="-128"/>
              </a:rPr>
              <a:t>● </a:t>
            </a:r>
            <a:r>
              <a:rPr kumimoji="1" lang="en-US" altLang="ja-JP"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12,286</a:t>
            </a:r>
            <a:r>
              <a:rPr kumimoji="1" lang="ja-JP" altLang="en-US"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百万円の内数</a:t>
            </a:r>
          </a:p>
        </p:txBody>
      </p:sp>
      <p:sp>
        <p:nvSpPr>
          <p:cNvPr id="126" name="テキスト ボックス 125">
            <a:extLst>
              <a:ext uri="{FF2B5EF4-FFF2-40B4-BE49-F238E27FC236}">
                <a16:creationId xmlns:a16="http://schemas.microsoft.com/office/drawing/2014/main" id="{837E2BAE-F99A-4899-64F8-35F18B3434EE}"/>
              </a:ext>
            </a:extLst>
          </p:cNvPr>
          <p:cNvSpPr txBox="1"/>
          <p:nvPr/>
        </p:nvSpPr>
        <p:spPr>
          <a:xfrm>
            <a:off x="1056425" y="2213385"/>
            <a:ext cx="5481525" cy="630942"/>
          </a:xfrm>
          <a:prstGeom prst="rect">
            <a:avLst/>
          </a:prstGeom>
          <a:noFill/>
          <a:ln w="25400" cmpd="sng">
            <a:noFill/>
            <a:prstDash val="dash"/>
          </a:ln>
        </p:spPr>
        <p:txBody>
          <a:bodyPr wrap="square" rtlCol="0">
            <a:spAutoFit/>
          </a:bodyPr>
          <a:lstStyle/>
          <a:p>
            <a:r>
              <a:rPr lang="ja-JP" altLang="en-US" sz="1400">
                <a:latin typeface="Meiryo UI" panose="020B0604030504040204" pitchFamily="50" charset="-128"/>
                <a:ea typeface="Meiryo UI" panose="020B0604030504040204" pitchFamily="50" charset="-128"/>
              </a:rPr>
              <a:t>地域計画に位置付けられた</a:t>
            </a:r>
            <a:r>
              <a:rPr lang="ja-JP" altLang="en-US" sz="1400" b="1">
                <a:solidFill>
                  <a:schemeClr val="accent3">
                    <a:lumMod val="50000"/>
                  </a:schemeClr>
                </a:solidFill>
                <a:latin typeface="Meiryo UI" panose="020B0604030504040204" pitchFamily="50" charset="-128"/>
                <a:ea typeface="Meiryo UI" panose="020B0604030504040204" pitchFamily="50" charset="-128"/>
              </a:rPr>
              <a:t>担い手</a:t>
            </a:r>
            <a:r>
              <a:rPr lang="en-US" altLang="ja-JP" sz="1400" b="1">
                <a:solidFill>
                  <a:schemeClr val="accent3">
                    <a:lumMod val="50000"/>
                  </a:schemeClr>
                </a:solidFill>
                <a:latin typeface="Meiryo UI" panose="020B0604030504040204" pitchFamily="50" charset="-128"/>
                <a:ea typeface="Meiryo UI" panose="020B0604030504040204" pitchFamily="50" charset="-128"/>
              </a:rPr>
              <a:t>※</a:t>
            </a:r>
          </a:p>
          <a:p>
            <a:pPr marL="180000" indent="-144000"/>
            <a:r>
              <a:rPr lang="en-US" altLang="ja-JP" sz="1050">
                <a:latin typeface="ＭＳ Ｐ明朝" panose="02020600040205080304" pitchFamily="18" charset="-128"/>
                <a:ea typeface="ＭＳ Ｐ明朝" panose="02020600040205080304" pitchFamily="18" charset="-128"/>
              </a:rPr>
              <a:t>※</a:t>
            </a:r>
            <a:r>
              <a:rPr lang="ja-JP" altLang="en-US" sz="1050">
                <a:latin typeface="ＭＳ Ｐ明朝" panose="02020600040205080304" pitchFamily="18" charset="-128"/>
                <a:ea typeface="ＭＳ Ｐ明朝" panose="02020600040205080304" pitchFamily="18" charset="-128"/>
              </a:rPr>
              <a:t>　認定農業者、</a:t>
            </a:r>
            <a:r>
              <a:rPr lang="zh-TW" altLang="en-US" sz="1050">
                <a:latin typeface="ＭＳ Ｐ明朝" panose="02020600040205080304" pitchFamily="18" charset="-128"/>
                <a:ea typeface="ＭＳ Ｐ明朝" panose="02020600040205080304" pitchFamily="18" charset="-128"/>
              </a:rPr>
              <a:t>認定新規就農者</a:t>
            </a:r>
            <a:r>
              <a:rPr lang="ja-JP" altLang="en-US" sz="1050">
                <a:latin typeface="ＭＳ Ｐ明朝" panose="02020600040205080304" pitchFamily="18" charset="-128"/>
                <a:ea typeface="ＭＳ Ｐ明朝" panose="02020600040205080304" pitchFamily="18" charset="-128"/>
              </a:rPr>
              <a:t>、集落営農組織、市町村基本構想に示す目標所得水準を達している農業者</a:t>
            </a:r>
          </a:p>
        </p:txBody>
      </p:sp>
      <p:sp>
        <p:nvSpPr>
          <p:cNvPr id="130" name="テキスト ボックス 129">
            <a:extLst>
              <a:ext uri="{FF2B5EF4-FFF2-40B4-BE49-F238E27FC236}">
                <a16:creationId xmlns:a16="http://schemas.microsoft.com/office/drawing/2014/main" id="{E818A5C0-51E8-4A56-C59F-C4B00A70E2D6}"/>
              </a:ext>
            </a:extLst>
          </p:cNvPr>
          <p:cNvSpPr txBox="1"/>
          <p:nvPr/>
        </p:nvSpPr>
        <p:spPr>
          <a:xfrm>
            <a:off x="1203856" y="2905631"/>
            <a:ext cx="5529087" cy="288156"/>
          </a:xfrm>
          <a:prstGeom prst="rect">
            <a:avLst/>
          </a:prstGeom>
          <a:noFill/>
          <a:ln w="25400" cmpd="sng">
            <a:noFill/>
            <a:prstDash val="dash"/>
          </a:ln>
        </p:spPr>
        <p:txBody>
          <a:bodyPr wrap="square" rtlCol="0">
            <a:spAutoFit/>
          </a:bodyPr>
          <a:lstStyle/>
          <a:p>
            <a:pPr marL="360000" marR="0" lvl="0" indent="-252000" algn="l" defTabSz="914400" rtl="0" eaLnBrk="1" fontAlgn="auto" latinLnBrk="0" hangingPunct="1">
              <a:lnSpc>
                <a:spcPts val="1800"/>
              </a:lnSpc>
              <a:spcBef>
                <a:spcPts val="0"/>
              </a:spcBef>
              <a:spcAft>
                <a:spcPts val="0"/>
              </a:spcAft>
              <a:buClrTx/>
              <a:buSzTx/>
              <a:buFontTx/>
              <a:buNone/>
              <a:tabLst/>
              <a:defRPr/>
            </a:pPr>
            <a:r>
              <a:rPr kumimoji="1" lang="ja-JP" altLang="en-US" sz="1050" b="0" i="0" u="none" strike="noStrike" kern="1200" cap="none" spc="0" normalizeH="0" baseline="0" noProof="0">
                <a:ln>
                  <a:noFill/>
                </a:ln>
                <a:solidFill>
                  <a:prstClr val="black"/>
                </a:solidFill>
                <a:effectLst/>
                <a:uLnTx/>
                <a:uFillTx/>
                <a:latin typeface="ＭＳ 明朝" panose="02020609040205080304" pitchFamily="17" charset="-128"/>
                <a:ea typeface="ＭＳ 明朝" panose="02020609040205080304" pitchFamily="17" charset="-128"/>
              </a:rPr>
              <a:t>認定新規就農者の方はそちらの事業をぜひご活用ください。</a:t>
            </a:r>
            <a:endParaRPr kumimoji="1" lang="en-US" altLang="ja-JP" sz="1050" b="0" i="0" u="none" strike="noStrike" kern="1200" cap="none" spc="0" normalizeH="0" baseline="0" noProof="0">
              <a:ln>
                <a:noFill/>
              </a:ln>
              <a:solidFill>
                <a:prstClr val="black"/>
              </a:solidFill>
              <a:effectLst/>
              <a:uLnTx/>
              <a:uFillTx/>
              <a:latin typeface="ＭＳ 明朝" panose="02020609040205080304" pitchFamily="17" charset="-128"/>
              <a:ea typeface="ＭＳ 明朝" panose="02020609040205080304" pitchFamily="17" charset="-128"/>
            </a:endParaRPr>
          </a:p>
        </p:txBody>
      </p:sp>
      <p:sp>
        <p:nvSpPr>
          <p:cNvPr id="131" name="テキスト ボックス 130">
            <a:extLst>
              <a:ext uri="{FF2B5EF4-FFF2-40B4-BE49-F238E27FC236}">
                <a16:creationId xmlns:a16="http://schemas.microsoft.com/office/drawing/2014/main" id="{D008E61D-0F28-E85B-5820-982ED4452FAE}"/>
              </a:ext>
            </a:extLst>
          </p:cNvPr>
          <p:cNvSpPr txBox="1"/>
          <p:nvPr/>
        </p:nvSpPr>
        <p:spPr>
          <a:xfrm>
            <a:off x="1203856" y="2743558"/>
            <a:ext cx="5529087" cy="518988"/>
          </a:xfrm>
          <a:prstGeom prst="rect">
            <a:avLst/>
          </a:prstGeom>
          <a:noFill/>
          <a:ln w="25400" cmpd="sng">
            <a:noFill/>
            <a:prstDash val="dash"/>
          </a:ln>
        </p:spPr>
        <p:txBody>
          <a:bodyPr wrap="square" rtlCol="0">
            <a:spAutoFit/>
          </a:bodyPr>
          <a:lstStyle/>
          <a:p>
            <a:pPr marL="360000" marR="0" lvl="0" indent="-252000" algn="l" defTabSz="914400" rtl="0" eaLnBrk="1" fontAlgn="auto" latinLnBrk="0" hangingPunct="1">
              <a:lnSpc>
                <a:spcPts val="1800"/>
              </a:lnSpc>
              <a:spcBef>
                <a:spcPts val="0"/>
              </a:spcBef>
              <a:spcAft>
                <a:spcPts val="0"/>
              </a:spcAft>
              <a:buClrTx/>
              <a:buSzTx/>
              <a:buFontTx/>
              <a:buNone/>
              <a:tabLst/>
              <a:defRPr/>
            </a:pPr>
            <a:r>
              <a:rPr kumimoji="1" lang="ja-JP" altLang="en-US" sz="1050" b="0" i="0" u="none" strike="noStrike" kern="1200" cap="none" spc="0" normalizeH="0" baseline="0" noProof="0">
                <a:ln>
                  <a:noFill/>
                </a:ln>
                <a:solidFill>
                  <a:prstClr val="black"/>
                </a:solidFill>
                <a:effectLst/>
                <a:uLnTx/>
                <a:uFillTx/>
                <a:latin typeface="ＭＳ 明朝" panose="02020609040205080304" pitchFamily="17" charset="-128"/>
                <a:ea typeface="ＭＳ 明朝" panose="02020609040205080304" pitchFamily="17" charset="-128"/>
              </a:rPr>
              <a:t>本事業のほか、認定新規就農者に特化した“新規就農者チャレンジ事業”があります。</a:t>
            </a:r>
          </a:p>
          <a:p>
            <a:pPr marL="360000" marR="0" lvl="0" indent="-252000" algn="l" defTabSz="914400" rtl="0" eaLnBrk="1" fontAlgn="auto" latinLnBrk="0" hangingPunct="1">
              <a:lnSpc>
                <a:spcPts val="1800"/>
              </a:lnSpc>
              <a:spcBef>
                <a:spcPts val="0"/>
              </a:spcBef>
              <a:spcAft>
                <a:spcPts val="0"/>
              </a:spcAft>
              <a:buClrTx/>
              <a:buSzTx/>
              <a:buFontTx/>
              <a:buNone/>
              <a:tabLst/>
              <a:defRPr/>
            </a:pPr>
            <a:endParaRPr kumimoji="1" lang="en-US" altLang="ja-JP" sz="1050" b="0" i="0" u="none" strike="noStrike" kern="1200" cap="none" spc="0" normalizeH="0" baseline="0" noProof="0">
              <a:ln>
                <a:noFill/>
              </a:ln>
              <a:solidFill>
                <a:prstClr val="black"/>
              </a:solidFill>
              <a:effectLst/>
              <a:uLnTx/>
              <a:uFillTx/>
              <a:latin typeface="ＭＳ 明朝" panose="02020609040205080304" pitchFamily="17" charset="-128"/>
              <a:ea typeface="ＭＳ 明朝" panose="02020609040205080304" pitchFamily="17" charset="-128"/>
            </a:endParaRPr>
          </a:p>
        </p:txBody>
      </p:sp>
      <p:sp>
        <p:nvSpPr>
          <p:cNvPr id="134" name="テキスト ボックス 133">
            <a:extLst>
              <a:ext uri="{FF2B5EF4-FFF2-40B4-BE49-F238E27FC236}">
                <a16:creationId xmlns:a16="http://schemas.microsoft.com/office/drawing/2014/main" id="{F9D1E2FC-1E36-5677-7458-59ABDADF3ECB}"/>
              </a:ext>
            </a:extLst>
          </p:cNvPr>
          <p:cNvSpPr txBox="1"/>
          <p:nvPr/>
        </p:nvSpPr>
        <p:spPr>
          <a:xfrm>
            <a:off x="4024267" y="8750636"/>
            <a:ext cx="2929149" cy="461665"/>
          </a:xfrm>
          <a:prstGeom prst="rect">
            <a:avLst/>
          </a:prstGeom>
          <a:noFill/>
          <a:ln w="25400" cmpd="sng">
            <a:noFill/>
            <a:prstDash val="dash"/>
          </a:ln>
        </p:spPr>
        <p:txBody>
          <a:bodyPr wrap="square" rtlCol="0">
            <a:spAutoFit/>
          </a:bodyPr>
          <a:lstStyle/>
          <a:p>
            <a:pPr lvl="0">
              <a:defRPr/>
            </a:pPr>
            <a:r>
              <a:rPr kumimoji="1" lang="ja-JP" altLang="en-US"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＜令和</a:t>
            </a:r>
            <a:r>
              <a:rPr lang="ja-JP" altLang="en-US" sz="1200">
                <a:solidFill>
                  <a:prstClr val="black"/>
                </a:solidFill>
                <a:latin typeface="Meiryo UI" panose="020B0604030504040204" pitchFamily="50" charset="-128"/>
                <a:ea typeface="Meiryo UI" panose="020B0604030504040204" pitchFamily="50" charset="-128"/>
              </a:rPr>
              <a:t>８</a:t>
            </a:r>
            <a:r>
              <a:rPr kumimoji="1" lang="ja-JP" altLang="en-US"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年度当初予算概算決定額</a:t>
            </a:r>
            <a:r>
              <a:rPr lang="ja-JP" altLang="en-US" sz="1200">
                <a:solidFill>
                  <a:prstClr val="black"/>
                </a:solidFill>
                <a:latin typeface="Meiryo UI" panose="020B0604030504040204" pitchFamily="50" charset="-128"/>
                <a:ea typeface="Meiryo UI" panose="020B0604030504040204" pitchFamily="50" charset="-128"/>
              </a:rPr>
              <a:t>＞</a:t>
            </a:r>
            <a:endParaRPr kumimoji="1" lang="en-US" altLang="ja-JP"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p>
            <a:pPr lvl="0">
              <a:defRPr/>
            </a:pPr>
            <a:r>
              <a:rPr lang="ja-JP" altLang="en-US" sz="1200">
                <a:solidFill>
                  <a:schemeClr val="accent3"/>
                </a:solidFill>
                <a:latin typeface="Meiryo UI" panose="020B0604030504040204" pitchFamily="50" charset="-128"/>
                <a:ea typeface="Meiryo UI" panose="020B0604030504040204" pitchFamily="50" charset="-128"/>
              </a:rPr>
              <a:t>　　　● </a:t>
            </a:r>
            <a:r>
              <a:rPr lang="ja-JP" altLang="en-US" sz="1200">
                <a:solidFill>
                  <a:prstClr val="black"/>
                </a:solidFill>
                <a:latin typeface="Meiryo UI" panose="020B0604030504040204" pitchFamily="50" charset="-128"/>
                <a:ea typeface="Meiryo UI" panose="020B0604030504040204" pitchFamily="50" charset="-128"/>
              </a:rPr>
              <a:t>　</a:t>
            </a:r>
            <a:r>
              <a:rPr kumimoji="1" lang="en-US" altLang="ja-JP"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2,920</a:t>
            </a:r>
            <a:r>
              <a:rPr kumimoji="1" lang="ja-JP" altLang="en-US"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百万円の内数</a:t>
            </a:r>
          </a:p>
        </p:txBody>
      </p:sp>
    </p:spTree>
    <p:extLst>
      <p:ext uri="{BB962C8B-B14F-4D97-AF65-F5344CB8AC3E}">
        <p14:creationId xmlns:p14="http://schemas.microsoft.com/office/powerpoint/2010/main" val="31801838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4DA690-A355-3733-E3AE-A60658F87302}"/>
            </a:ext>
          </a:extLst>
        </p:cNvPr>
        <p:cNvGrpSpPr/>
        <p:nvPr/>
      </p:nvGrpSpPr>
      <p:grpSpPr>
        <a:xfrm>
          <a:off x="0" y="0"/>
          <a:ext cx="0" cy="0"/>
          <a:chOff x="0" y="0"/>
          <a:chExt cx="0" cy="0"/>
        </a:xfrm>
      </p:grpSpPr>
      <p:sp>
        <p:nvSpPr>
          <p:cNvPr id="9" name="角丸四角形 33">
            <a:extLst>
              <a:ext uri="{FF2B5EF4-FFF2-40B4-BE49-F238E27FC236}">
                <a16:creationId xmlns:a16="http://schemas.microsoft.com/office/drawing/2014/main" id="{7CFAB7C8-BD3A-1BD0-0607-0B0873F71517}"/>
              </a:ext>
            </a:extLst>
          </p:cNvPr>
          <p:cNvSpPr/>
          <p:nvPr/>
        </p:nvSpPr>
        <p:spPr>
          <a:xfrm>
            <a:off x="271178" y="8384630"/>
            <a:ext cx="6300000" cy="1104592"/>
          </a:xfrm>
          <a:prstGeom prst="roundRect">
            <a:avLst/>
          </a:prstGeom>
          <a:solidFill>
            <a:schemeClr val="accent3"/>
          </a:solidFill>
          <a:ln w="6350">
            <a:noFill/>
          </a:ln>
        </p:spPr>
        <p:style>
          <a:lnRef idx="2">
            <a:schemeClr val="accent2"/>
          </a:lnRef>
          <a:fillRef idx="1">
            <a:schemeClr val="lt1"/>
          </a:fillRef>
          <a:effectRef idx="0">
            <a:schemeClr val="accent2"/>
          </a:effectRef>
          <a:fontRef idx="minor">
            <a:schemeClr val="dk1"/>
          </a:fontRef>
        </p:style>
        <p:txBody>
          <a:bodyPr rtlCol="0"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2000" b="1" i="0" u="none" strike="noStrike" kern="1200" cap="none" spc="0" normalizeH="0" baseline="0" noProof="0">
                <a:ln w="3175">
                  <a:solidFill>
                    <a:schemeClr val="tx1"/>
                  </a:solidFill>
                  <a:round/>
                </a:ln>
                <a:solidFill>
                  <a:prstClr val="white"/>
                </a:solidFill>
                <a:effectLst/>
                <a:uLnTx/>
                <a:uFillTx/>
                <a:latin typeface="Meiryo UI" panose="020B0604030504040204" pitchFamily="50" charset="-128"/>
                <a:ea typeface="Meiryo UI" panose="020B0604030504040204" pitchFamily="50" charset="-128"/>
              </a:rPr>
              <a:t>【</a:t>
            </a:r>
            <a:r>
              <a:rPr kumimoji="1" lang="ja-JP" altLang="en-US" sz="2000" b="1" i="0" u="none" strike="noStrike" kern="1200" cap="none" spc="0" normalizeH="0" baseline="0" noProof="0">
                <a:ln w="3175">
                  <a:solidFill>
                    <a:schemeClr val="tx1"/>
                  </a:solidFill>
                  <a:round/>
                </a:ln>
                <a:solidFill>
                  <a:prstClr val="white"/>
                </a:solidFill>
                <a:effectLst/>
                <a:uLnTx/>
                <a:uFillTx/>
                <a:latin typeface="Meiryo UI" panose="020B0604030504040204" pitchFamily="50" charset="-128"/>
                <a:ea typeface="Meiryo UI" panose="020B0604030504040204" pitchFamily="50" charset="-128"/>
              </a:rPr>
              <a:t>問い合わせ先</a:t>
            </a:r>
            <a:r>
              <a:rPr kumimoji="1" lang="en-US" altLang="ja-JP" sz="2000" b="1" i="0" u="none" strike="noStrike" kern="1200" cap="none" spc="0" normalizeH="0" baseline="0" noProof="0">
                <a:ln w="3175">
                  <a:solidFill>
                    <a:schemeClr val="tx1"/>
                  </a:solidFill>
                  <a:round/>
                </a:ln>
                <a:solidFill>
                  <a:prstClr val="white"/>
                </a:solidFill>
                <a:effectLst/>
                <a:uLnTx/>
                <a:uFillTx/>
                <a:latin typeface="Meiryo UI" panose="020B0604030504040204" pitchFamily="50" charset="-128"/>
                <a:ea typeface="Meiryo UI" panose="020B0604030504040204" pitchFamily="50" charset="-128"/>
              </a:rPr>
              <a:t>】</a:t>
            </a:r>
          </a:p>
          <a:p>
            <a:r>
              <a:rPr kumimoji="1" lang="ja-JP" altLang="en-US" b="1">
                <a:ln w="3175">
                  <a:solidFill>
                    <a:schemeClr val="tx1"/>
                  </a:solidFill>
                  <a:round/>
                </a:ln>
                <a:solidFill>
                  <a:schemeClr val="bg1"/>
                </a:solidFill>
                <a:latin typeface="Meiryo UI" panose="020B0604030504040204" pitchFamily="50" charset="-128"/>
                <a:ea typeface="Meiryo UI" panose="020B0604030504040204" pitchFamily="50" charset="-128"/>
              </a:rPr>
              <a:t>　本事業による</a:t>
            </a:r>
            <a:r>
              <a:rPr kumimoji="1" lang="ja-JP" altLang="en-US" b="1" u="sng">
                <a:ln w="3175">
                  <a:solidFill>
                    <a:schemeClr val="tx1"/>
                  </a:solidFill>
                  <a:round/>
                </a:ln>
                <a:solidFill>
                  <a:schemeClr val="bg1"/>
                </a:solidFill>
                <a:latin typeface="Meiryo UI" panose="020B0604030504040204" pitchFamily="50" charset="-128"/>
                <a:ea typeface="Meiryo UI" panose="020B0604030504040204" pitchFamily="50" charset="-128"/>
              </a:rPr>
              <a:t>農業者への支援は、市町村を通じて</a:t>
            </a:r>
            <a:r>
              <a:rPr kumimoji="1" lang="ja-JP" altLang="en-US" b="1">
                <a:ln w="3175">
                  <a:solidFill>
                    <a:schemeClr val="tx1"/>
                  </a:solidFill>
                  <a:round/>
                </a:ln>
                <a:solidFill>
                  <a:schemeClr val="bg1"/>
                </a:solidFill>
                <a:latin typeface="Meiryo UI" panose="020B0604030504040204" pitchFamily="50" charset="-128"/>
                <a:ea typeface="Meiryo UI" panose="020B0604030504040204" pitchFamily="50" charset="-128"/>
              </a:rPr>
              <a:t>行われます。</a:t>
            </a:r>
            <a:endParaRPr kumimoji="1" lang="en-US" altLang="ja-JP" b="1">
              <a:ln w="3175">
                <a:solidFill>
                  <a:schemeClr val="tx1"/>
                </a:solidFill>
                <a:round/>
              </a:ln>
              <a:solidFill>
                <a:schemeClr val="bg1"/>
              </a:solidFill>
              <a:latin typeface="Meiryo UI" panose="020B0604030504040204" pitchFamily="50" charset="-128"/>
              <a:ea typeface="Meiryo UI" panose="020B0604030504040204" pitchFamily="50" charset="-128"/>
            </a:endParaRPr>
          </a:p>
          <a:p>
            <a:pPr>
              <a:spcAft>
                <a:spcPts val="600"/>
              </a:spcAft>
            </a:pPr>
            <a:r>
              <a:rPr kumimoji="1" lang="ja-JP" altLang="en-US" b="1">
                <a:ln w="3175">
                  <a:solidFill>
                    <a:schemeClr val="tx1"/>
                  </a:solidFill>
                  <a:round/>
                </a:ln>
                <a:solidFill>
                  <a:schemeClr val="bg1"/>
                </a:solidFill>
                <a:latin typeface="Meiryo UI" panose="020B0604030504040204" pitchFamily="50" charset="-128"/>
                <a:ea typeface="Meiryo UI" panose="020B0604030504040204" pitchFamily="50" charset="-128"/>
              </a:rPr>
              <a:t>　お住まいの</a:t>
            </a:r>
            <a:r>
              <a:rPr lang="ja-JP" altLang="en-US" b="1" u="sng">
                <a:ln w="3175">
                  <a:solidFill>
                    <a:schemeClr val="tx1"/>
                  </a:solidFill>
                  <a:round/>
                </a:ln>
                <a:solidFill>
                  <a:schemeClr val="bg1"/>
                </a:solidFill>
                <a:latin typeface="Meiryo UI" panose="020B0604030504040204" pitchFamily="50" charset="-128"/>
                <a:ea typeface="Meiryo UI" panose="020B0604030504040204" pitchFamily="50" charset="-128"/>
              </a:rPr>
              <a:t>市町村の農政担当部局等</a:t>
            </a:r>
            <a:r>
              <a:rPr lang="ja-JP" altLang="en-US" b="1">
                <a:ln w="3175">
                  <a:solidFill>
                    <a:schemeClr val="tx1"/>
                  </a:solidFill>
                  <a:round/>
                </a:ln>
                <a:solidFill>
                  <a:schemeClr val="bg1"/>
                </a:solidFill>
                <a:latin typeface="Meiryo UI" panose="020B0604030504040204" pitchFamily="50" charset="-128"/>
                <a:ea typeface="Meiryo UI" panose="020B0604030504040204" pitchFamily="50" charset="-128"/>
              </a:rPr>
              <a:t>へお問い合わせ下さい。</a:t>
            </a:r>
            <a:endParaRPr lang="en-US" altLang="ja-JP" sz="200">
              <a:ln w="3175">
                <a:solidFill>
                  <a:schemeClr val="accent1"/>
                </a:solidFill>
                <a:round/>
              </a:ln>
              <a:solidFill>
                <a:srgbClr val="FF0000"/>
              </a:solidFill>
              <a:latin typeface="Meiryo UI" panose="020B0604030504040204" pitchFamily="50" charset="-128"/>
              <a:ea typeface="Meiryo UI" panose="020B0604030504040204" pitchFamily="50" charset="-128"/>
            </a:endParaRPr>
          </a:p>
        </p:txBody>
      </p:sp>
      <p:sp>
        <p:nvSpPr>
          <p:cNvPr id="2" name="正方形/長方形 1">
            <a:extLst>
              <a:ext uri="{FF2B5EF4-FFF2-40B4-BE49-F238E27FC236}">
                <a16:creationId xmlns:a16="http://schemas.microsoft.com/office/drawing/2014/main" id="{B7672297-2F07-9000-0D7C-7CA35A384B3D}"/>
              </a:ext>
            </a:extLst>
          </p:cNvPr>
          <p:cNvSpPr/>
          <p:nvPr/>
        </p:nvSpPr>
        <p:spPr>
          <a:xfrm>
            <a:off x="271178" y="192874"/>
            <a:ext cx="6300000" cy="433476"/>
          </a:xfrm>
          <a:prstGeom prst="rect">
            <a:avLst/>
          </a:prstGeom>
          <a:solidFill>
            <a:schemeClr val="accent3"/>
          </a:solid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a:solidFill>
                  <a:schemeClr val="bg1"/>
                </a:solidFill>
                <a:latin typeface="Meiryo UI" panose="020B0604030504040204" pitchFamily="50" charset="-128"/>
                <a:ea typeface="Meiryo UI" panose="020B0604030504040204" pitchFamily="50" charset="-128"/>
              </a:rPr>
              <a:t>その他の留意事項など</a:t>
            </a:r>
          </a:p>
        </p:txBody>
      </p:sp>
      <p:sp>
        <p:nvSpPr>
          <p:cNvPr id="27" name="Rectangle 12">
            <a:extLst>
              <a:ext uri="{FF2B5EF4-FFF2-40B4-BE49-F238E27FC236}">
                <a16:creationId xmlns:a16="http://schemas.microsoft.com/office/drawing/2014/main" id="{209B9854-0B9F-1A6E-CEBB-9612DB9CF1F8}"/>
              </a:ext>
            </a:extLst>
          </p:cNvPr>
          <p:cNvSpPr>
            <a:spLocks noChangeArrowheads="1"/>
          </p:cNvSpPr>
          <p:nvPr/>
        </p:nvSpPr>
        <p:spPr bwMode="auto">
          <a:xfrm>
            <a:off x="339567" y="9451666"/>
            <a:ext cx="6319721" cy="357328"/>
          </a:xfrm>
          <a:prstGeom prst="rect">
            <a:avLst/>
          </a:prstGeom>
          <a:noFill/>
          <a:ln w="9525">
            <a:noFill/>
            <a:miter lim="800000"/>
            <a:headEnd/>
            <a:tailEnd/>
          </a:ln>
        </p:spPr>
        <p:txBody>
          <a:bodyPr wrap="none" anchor="ctr"/>
          <a:lstStyle/>
          <a:p>
            <a:pPr algn="l">
              <a:lnSpc>
                <a:spcPct val="120000"/>
              </a:lnSpc>
            </a:pPr>
            <a:r>
              <a:rPr lang="ja-JP" altLang="en-US" sz="1400" b="1">
                <a:solidFill>
                  <a:schemeClr val="tx1"/>
                </a:solidFill>
                <a:latin typeface="Meiryo UI" panose="020B0604030504040204" pitchFamily="50" charset="-128"/>
                <a:ea typeface="Meiryo UI" panose="020B0604030504040204" pitchFamily="50" charset="-128"/>
              </a:rPr>
              <a:t>農林水産省経営局経営政策課担い手総合対策室 </a:t>
            </a:r>
            <a:r>
              <a:rPr lang="en-US" altLang="ja-JP" sz="1400" b="1">
                <a:solidFill>
                  <a:schemeClr val="tx1"/>
                </a:solidFill>
                <a:latin typeface="Meiryo UI" panose="020B0604030504040204" pitchFamily="50" charset="-128"/>
                <a:ea typeface="Meiryo UI" panose="020B0604030504040204" pitchFamily="50" charset="-128"/>
              </a:rPr>
              <a:t>03-3502-6444</a:t>
            </a:r>
            <a:r>
              <a:rPr lang="ja-JP" altLang="en-US" sz="1400" b="1">
                <a:solidFill>
                  <a:schemeClr val="tx1"/>
                </a:solidFill>
                <a:latin typeface="Meiryo UI" panose="020B0604030504040204" pitchFamily="50" charset="-128"/>
                <a:ea typeface="Meiryo UI" panose="020B0604030504040204" pitchFamily="50" charset="-128"/>
              </a:rPr>
              <a:t>（直通）</a:t>
            </a:r>
          </a:p>
        </p:txBody>
      </p:sp>
      <p:sp>
        <p:nvSpPr>
          <p:cNvPr id="3" name="角丸四角形 19">
            <a:extLst>
              <a:ext uri="{FF2B5EF4-FFF2-40B4-BE49-F238E27FC236}">
                <a16:creationId xmlns:a16="http://schemas.microsoft.com/office/drawing/2014/main" id="{3CB2F1A8-63F6-E6AF-E3F7-AFB168A9649B}"/>
              </a:ext>
            </a:extLst>
          </p:cNvPr>
          <p:cNvSpPr/>
          <p:nvPr/>
        </p:nvSpPr>
        <p:spPr>
          <a:xfrm>
            <a:off x="271178" y="730384"/>
            <a:ext cx="6300000" cy="3328374"/>
          </a:xfrm>
          <a:prstGeom prst="roundRect">
            <a:avLst>
              <a:gd name="adj" fmla="val 0"/>
            </a:avLst>
          </a:prstGeom>
          <a:solidFill>
            <a:schemeClr val="bg1"/>
          </a:solidFill>
          <a:ln w="19050">
            <a:solidFill>
              <a:schemeClr val="accent3"/>
            </a:solidFill>
            <a:prstDash val="solid"/>
          </a:ln>
        </p:spPr>
        <p:style>
          <a:lnRef idx="2">
            <a:schemeClr val="dk1"/>
          </a:lnRef>
          <a:fillRef idx="1">
            <a:schemeClr val="lt1"/>
          </a:fillRef>
          <a:effectRef idx="0">
            <a:schemeClr val="dk1"/>
          </a:effectRef>
          <a:fontRef idx="minor">
            <a:schemeClr val="dk1"/>
          </a:fontRef>
        </p:style>
        <p:txBody>
          <a:bodyPr lIns="36000" tIns="36000" rIns="36000" bIns="36000" rtlCol="0" anchor="t" anchorCtr="0"/>
          <a:lstStyle/>
          <a:p>
            <a:pPr marL="180000" marR="0" lvl="0" indent="-180000" algn="l" defTabSz="914400" rtl="0" eaLnBrk="1" fontAlgn="auto" latinLnBrk="0" hangingPunct="1">
              <a:lnSpc>
                <a:spcPts val="1400"/>
              </a:lnSpc>
              <a:spcBef>
                <a:spcPts val="0"/>
              </a:spcBef>
              <a:spcAft>
                <a:spcPts val="600"/>
              </a:spcAft>
              <a:buClrTx/>
              <a:buSzTx/>
              <a:buFontTx/>
              <a:buNone/>
              <a:tabLst/>
              <a:defRPr/>
            </a:pPr>
            <a:r>
              <a:rPr kumimoji="1" lang="ja-JP" altLang="en-US" sz="1400" b="0" i="0" u="none" strike="noStrike" kern="1200" cap="none" spc="0" normalizeH="0" baseline="0" noProof="0" dirty="0">
                <a:ln>
                  <a:noFill/>
                </a:ln>
                <a:solidFill>
                  <a:srgbClr val="9BBB59">
                    <a:lumMod val="75000"/>
                  </a:srgbClr>
                </a:solidFill>
                <a:effectLst/>
                <a:uLnTx/>
                <a:uFillTx/>
                <a:latin typeface="Meiryo UI" panose="020B0604030504040204" pitchFamily="50" charset="-128"/>
                <a:ea typeface="Meiryo UI" panose="020B0604030504040204" pitchFamily="50" charset="-128"/>
                <a:cs typeface="+mn-cs"/>
              </a:rPr>
              <a:t>●</a:t>
            </a:r>
            <a:r>
              <a:rPr lang="ja-JP" altLang="en-US" sz="1400" dirty="0">
                <a:solidFill>
                  <a:schemeClr val="tx1"/>
                </a:solidFill>
                <a:latin typeface="Meiryo UI" panose="020B0604030504040204" pitchFamily="50" charset="-128"/>
                <a:ea typeface="Meiryo UI" panose="020B0604030504040204" pitchFamily="50" charset="-128"/>
              </a:rPr>
              <a:t>　農業用機械のリース導入も対象（補助率：定額。取得額相当の</a:t>
            </a:r>
            <a:r>
              <a:rPr lang="en-US" altLang="ja-JP" sz="1400" dirty="0">
                <a:solidFill>
                  <a:schemeClr val="tx1"/>
                </a:solidFill>
                <a:latin typeface="Meiryo UI" panose="020B0604030504040204" pitchFamily="50" charset="-128"/>
                <a:ea typeface="Meiryo UI" panose="020B0604030504040204" pitchFamily="50" charset="-128"/>
              </a:rPr>
              <a:t>3/7</a:t>
            </a:r>
            <a:r>
              <a:rPr lang="ja-JP" altLang="en-US" sz="1400" dirty="0">
                <a:solidFill>
                  <a:schemeClr val="tx1"/>
                </a:solidFill>
                <a:latin typeface="Meiryo UI" panose="020B0604030504040204" pitchFamily="50" charset="-128"/>
                <a:ea typeface="Meiryo UI" panose="020B0604030504040204" pitchFamily="50" charset="-128"/>
              </a:rPr>
              <a:t>）</a:t>
            </a:r>
            <a:endParaRPr lang="en-US" altLang="ja-JP" sz="1400" dirty="0">
              <a:solidFill>
                <a:schemeClr val="tx1"/>
              </a:solidFill>
              <a:latin typeface="Meiryo UI" panose="020B0604030504040204" pitchFamily="50" charset="-128"/>
              <a:ea typeface="Meiryo UI" panose="020B0604030504040204" pitchFamily="50" charset="-128"/>
            </a:endParaRPr>
          </a:p>
          <a:p>
            <a:pPr marL="180000" marR="0" lvl="0" indent="-180000" algn="l" defTabSz="914400" rtl="0" eaLnBrk="1" fontAlgn="auto" latinLnBrk="0" hangingPunct="1">
              <a:lnSpc>
                <a:spcPts val="1400"/>
              </a:lnSpc>
              <a:spcBef>
                <a:spcPts val="0"/>
              </a:spcBef>
              <a:spcAft>
                <a:spcPts val="600"/>
              </a:spcAft>
              <a:buClrTx/>
              <a:buSzTx/>
              <a:buFontTx/>
              <a:buNone/>
              <a:tabLst/>
              <a:defRPr/>
            </a:pPr>
            <a:endParaRPr lang="en-US" altLang="ja-JP" sz="1400" dirty="0">
              <a:solidFill>
                <a:schemeClr val="tx1"/>
              </a:solidFill>
              <a:latin typeface="Meiryo UI" panose="020B0604030504040204" pitchFamily="50" charset="-128"/>
              <a:ea typeface="Meiryo UI" panose="020B0604030504040204" pitchFamily="50" charset="-128"/>
            </a:endParaRPr>
          </a:p>
          <a:p>
            <a:pPr marL="180000" lvl="0" indent="-180000">
              <a:lnSpc>
                <a:spcPts val="1400"/>
              </a:lnSpc>
              <a:spcAft>
                <a:spcPts val="600"/>
              </a:spcAft>
              <a:defRPr/>
            </a:pPr>
            <a:r>
              <a:rPr lang="ja-JP" altLang="en-US" sz="1400" dirty="0">
                <a:solidFill>
                  <a:schemeClr val="accent3">
                    <a:lumMod val="75000"/>
                  </a:schemeClr>
                </a:solidFill>
                <a:latin typeface="Meiryo UI" panose="020B0604030504040204" pitchFamily="50" charset="-128"/>
                <a:ea typeface="Meiryo UI" panose="020B0604030504040204" pitchFamily="50" charset="-128"/>
              </a:rPr>
              <a:t>●</a:t>
            </a:r>
            <a:r>
              <a:rPr lang="ja-JP" altLang="en-US" sz="1400" dirty="0">
                <a:solidFill>
                  <a:schemeClr val="tx1"/>
                </a:solidFill>
                <a:latin typeface="Meiryo UI" panose="020B0604030504040204" pitchFamily="50" charset="-128"/>
                <a:ea typeface="Meiryo UI" panose="020B0604030504040204" pitchFamily="50" charset="-128"/>
              </a:rPr>
              <a:t>　事業費が整備内容ごとに</a:t>
            </a:r>
            <a:r>
              <a:rPr lang="en-US" altLang="ja-JP" sz="1400" dirty="0">
                <a:solidFill>
                  <a:schemeClr val="tx1"/>
                </a:solidFill>
                <a:latin typeface="Meiryo UI" panose="020B0604030504040204" pitchFamily="50" charset="-128"/>
                <a:ea typeface="Meiryo UI" panose="020B0604030504040204" pitchFamily="50" charset="-128"/>
              </a:rPr>
              <a:t>50</a:t>
            </a:r>
            <a:r>
              <a:rPr lang="ja-JP" altLang="en-US" sz="1400" dirty="0">
                <a:solidFill>
                  <a:schemeClr val="tx1"/>
                </a:solidFill>
                <a:latin typeface="Meiryo UI" panose="020B0604030504040204" pitchFamily="50" charset="-128"/>
                <a:ea typeface="Meiryo UI" panose="020B0604030504040204" pitchFamily="50" charset="-128"/>
              </a:rPr>
              <a:t>万円以上であること</a:t>
            </a:r>
            <a:endParaRPr lang="en-US" altLang="ja-JP" sz="1400" dirty="0">
              <a:solidFill>
                <a:schemeClr val="tx1"/>
              </a:solidFill>
              <a:latin typeface="Meiryo UI" panose="020B0604030504040204" pitchFamily="50" charset="-128"/>
              <a:ea typeface="Meiryo UI" panose="020B0604030504040204" pitchFamily="50" charset="-128"/>
            </a:endParaRPr>
          </a:p>
          <a:p>
            <a:pPr marL="180000" lvl="0" indent="-180000">
              <a:lnSpc>
                <a:spcPts val="1400"/>
              </a:lnSpc>
              <a:spcAft>
                <a:spcPts val="600"/>
              </a:spcAft>
              <a:defRPr/>
            </a:pPr>
            <a:r>
              <a:rPr lang="ja-JP" altLang="en-US" sz="1400" dirty="0">
                <a:solidFill>
                  <a:schemeClr val="accent3">
                    <a:lumMod val="75000"/>
                  </a:schemeClr>
                </a:solidFill>
                <a:latin typeface="Meiryo UI" panose="020B0604030504040204" pitchFamily="50" charset="-128"/>
                <a:ea typeface="Meiryo UI" panose="020B0604030504040204" pitchFamily="50" charset="-128"/>
              </a:rPr>
              <a:t>●</a:t>
            </a:r>
            <a:r>
              <a:rPr lang="ja-JP" altLang="en-US" sz="1400" dirty="0">
                <a:solidFill>
                  <a:schemeClr val="tx1"/>
                </a:solidFill>
                <a:latin typeface="Meiryo UI" panose="020B0604030504040204" pitchFamily="50" charset="-128"/>
                <a:ea typeface="Meiryo UI" panose="020B0604030504040204" pitchFamily="50" charset="-128"/>
              </a:rPr>
              <a:t>　法定耐用年数がおおむね</a:t>
            </a:r>
            <a:r>
              <a:rPr lang="en-US" altLang="ja-JP" sz="1400" dirty="0">
                <a:solidFill>
                  <a:schemeClr val="tx1"/>
                </a:solidFill>
                <a:latin typeface="Meiryo UI" panose="020B0604030504040204" pitchFamily="50" charset="-128"/>
                <a:ea typeface="Meiryo UI" panose="020B0604030504040204" pitchFamily="50" charset="-128"/>
              </a:rPr>
              <a:t>5</a:t>
            </a:r>
            <a:r>
              <a:rPr lang="ja-JP" altLang="en-US" sz="1400" dirty="0">
                <a:solidFill>
                  <a:schemeClr val="tx1"/>
                </a:solidFill>
                <a:latin typeface="Meiryo UI" panose="020B0604030504040204" pitchFamily="50" charset="-128"/>
                <a:ea typeface="Meiryo UI" panose="020B0604030504040204" pitchFamily="50" charset="-128"/>
              </a:rPr>
              <a:t>年以上</a:t>
            </a:r>
            <a:r>
              <a:rPr lang="en-US" altLang="ja-JP" sz="1400" dirty="0">
                <a:solidFill>
                  <a:schemeClr val="tx1"/>
                </a:solidFill>
                <a:latin typeface="Meiryo UI" panose="020B0604030504040204" pitchFamily="50" charset="-128"/>
                <a:ea typeface="Meiryo UI" panose="020B0604030504040204" pitchFamily="50" charset="-128"/>
              </a:rPr>
              <a:t>20</a:t>
            </a:r>
            <a:r>
              <a:rPr lang="ja-JP" altLang="en-US" sz="1400" dirty="0">
                <a:solidFill>
                  <a:schemeClr val="tx1"/>
                </a:solidFill>
                <a:latin typeface="Meiryo UI" panose="020B0604030504040204" pitchFamily="50" charset="-128"/>
                <a:ea typeface="Meiryo UI" panose="020B0604030504040204" pitchFamily="50" charset="-128"/>
              </a:rPr>
              <a:t>年以下のものであること（中古の場合は、使用可能と認められる年数が２年以上であること）</a:t>
            </a:r>
            <a:endParaRPr lang="en-US" altLang="ja-JP" sz="1400" dirty="0">
              <a:solidFill>
                <a:schemeClr val="tx1"/>
              </a:solidFill>
              <a:latin typeface="Meiryo UI" panose="020B0604030504040204" pitchFamily="50" charset="-128"/>
              <a:ea typeface="Meiryo UI" panose="020B0604030504040204" pitchFamily="50" charset="-128"/>
            </a:endParaRPr>
          </a:p>
          <a:p>
            <a:pPr marL="180000" indent="-180000">
              <a:lnSpc>
                <a:spcPts val="1400"/>
              </a:lnSpc>
              <a:spcAft>
                <a:spcPts val="600"/>
              </a:spcAft>
              <a:defRPr/>
            </a:pPr>
            <a:r>
              <a:rPr lang="ja-JP" altLang="en-US" sz="1400" dirty="0">
                <a:solidFill>
                  <a:schemeClr val="accent3">
                    <a:lumMod val="75000"/>
                  </a:schemeClr>
                </a:solidFill>
                <a:latin typeface="Meiryo UI" panose="020B0604030504040204" pitchFamily="50" charset="-128"/>
                <a:ea typeface="Meiryo UI" panose="020B0604030504040204" pitchFamily="50" charset="-128"/>
              </a:rPr>
              <a:t>●</a:t>
            </a:r>
            <a:r>
              <a:rPr lang="ja-JP" altLang="en-US" sz="1400" dirty="0">
                <a:solidFill>
                  <a:schemeClr val="tx1"/>
                </a:solidFill>
                <a:latin typeface="Meiryo UI" panose="020B0604030504040204" pitchFamily="50" charset="-128"/>
                <a:ea typeface="Meiryo UI" panose="020B0604030504040204" pitchFamily="50" charset="-128"/>
              </a:rPr>
              <a:t>　成果目標の達成に直結するものであること</a:t>
            </a:r>
            <a:endParaRPr lang="en-US" altLang="ja-JP" sz="1400" dirty="0">
              <a:solidFill>
                <a:schemeClr val="tx1"/>
              </a:solidFill>
              <a:latin typeface="Meiryo UI" panose="020B0604030504040204" pitchFamily="50" charset="-128"/>
              <a:ea typeface="Meiryo UI" panose="020B0604030504040204" pitchFamily="50" charset="-128"/>
            </a:endParaRPr>
          </a:p>
          <a:p>
            <a:pPr marL="180000" indent="-180000">
              <a:lnSpc>
                <a:spcPts val="1400"/>
              </a:lnSpc>
              <a:spcAft>
                <a:spcPts val="600"/>
              </a:spcAft>
              <a:defRPr/>
            </a:pPr>
            <a:r>
              <a:rPr lang="ja-JP" altLang="en-US" sz="1400" dirty="0">
                <a:solidFill>
                  <a:schemeClr val="accent3">
                    <a:lumMod val="75000"/>
                  </a:schemeClr>
                </a:solidFill>
                <a:latin typeface="Meiryo UI" panose="020B0604030504040204" pitchFamily="50" charset="-128"/>
                <a:ea typeface="Meiryo UI" panose="020B0604030504040204" pitchFamily="50" charset="-128"/>
              </a:rPr>
              <a:t>●</a:t>
            </a:r>
            <a:r>
              <a:rPr lang="ja-JP" altLang="en-US" sz="1400" dirty="0">
                <a:solidFill>
                  <a:schemeClr val="tx1"/>
                </a:solidFill>
                <a:latin typeface="Meiryo UI" panose="020B0604030504040204" pitchFamily="50" charset="-128"/>
                <a:ea typeface="Meiryo UI" panose="020B0604030504040204" pitchFamily="50" charset="-128"/>
              </a:rPr>
              <a:t>　既存の機械等の代替として、同種・同能力等のもの（いわゆる更新）でないこと</a:t>
            </a:r>
            <a:endParaRPr lang="en-US" altLang="ja-JP" sz="1400" dirty="0">
              <a:solidFill>
                <a:schemeClr val="tx1"/>
              </a:solidFill>
              <a:latin typeface="Meiryo UI" panose="020B0604030504040204" pitchFamily="50" charset="-128"/>
              <a:ea typeface="Meiryo UI" panose="020B0604030504040204" pitchFamily="50" charset="-128"/>
            </a:endParaRPr>
          </a:p>
          <a:p>
            <a:pPr marL="180000" indent="-180000">
              <a:lnSpc>
                <a:spcPts val="1400"/>
              </a:lnSpc>
              <a:spcAft>
                <a:spcPts val="600"/>
              </a:spcAft>
              <a:defRPr/>
            </a:pPr>
            <a:r>
              <a:rPr lang="ja-JP" altLang="en-US" sz="1400" dirty="0">
                <a:solidFill>
                  <a:schemeClr val="accent3">
                    <a:lumMod val="75000"/>
                  </a:schemeClr>
                </a:solidFill>
                <a:latin typeface="Meiryo UI" panose="020B0604030504040204" pitchFamily="50" charset="-128"/>
                <a:ea typeface="Meiryo UI" panose="020B0604030504040204" pitchFamily="50" charset="-128"/>
              </a:rPr>
              <a:t>●</a:t>
            </a:r>
            <a:r>
              <a:rPr lang="ja-JP" altLang="en-US" sz="1400" dirty="0">
                <a:solidFill>
                  <a:schemeClr val="tx1"/>
                </a:solidFill>
                <a:latin typeface="Meiryo UI" panose="020B0604030504040204" pitchFamily="50" charset="-128"/>
                <a:ea typeface="Meiryo UI" panose="020B0604030504040204" pitchFamily="50" charset="-128"/>
              </a:rPr>
              <a:t>　導入する農業用機械等について、園芸施設共済、農機具共済の加入等を行うこと　</a:t>
            </a:r>
            <a:endParaRPr lang="en-US" altLang="ja-JP" sz="1400" dirty="0">
              <a:solidFill>
                <a:schemeClr val="tx1"/>
              </a:solidFill>
              <a:latin typeface="Meiryo UI" panose="020B0604030504040204" pitchFamily="50" charset="-128"/>
              <a:ea typeface="Meiryo UI" panose="020B0604030504040204" pitchFamily="50" charset="-128"/>
            </a:endParaRPr>
          </a:p>
          <a:p>
            <a:pPr marL="180000" lvl="0" indent="-180000">
              <a:lnSpc>
                <a:spcPts val="1400"/>
              </a:lnSpc>
              <a:spcAft>
                <a:spcPts val="600"/>
              </a:spcAft>
              <a:defRPr/>
            </a:pPr>
            <a:r>
              <a:rPr lang="ja-JP" altLang="en-US" sz="1400" dirty="0">
                <a:solidFill>
                  <a:schemeClr val="accent3">
                    <a:lumMod val="75000"/>
                  </a:schemeClr>
                </a:solidFill>
                <a:latin typeface="Meiryo UI" panose="020B0604030504040204" pitchFamily="50" charset="-128"/>
                <a:ea typeface="Meiryo UI" panose="020B0604030504040204" pitchFamily="50" charset="-128"/>
              </a:rPr>
              <a:t>●</a:t>
            </a:r>
            <a:r>
              <a:rPr lang="ja-JP" altLang="en-US" sz="1400" dirty="0">
                <a:solidFill>
                  <a:schemeClr val="tx1"/>
                </a:solidFill>
                <a:latin typeface="Meiryo UI" panose="020B0604030504040204" pitchFamily="50" charset="-128"/>
                <a:ea typeface="Meiryo UI" panose="020B0604030504040204" pitchFamily="50" charset="-128"/>
              </a:rPr>
              <a:t>　運搬用トラック、パソコン、倉庫等、農業経営の用途以外の用途に容易に供されるような汎用性の高いものでないこと</a:t>
            </a:r>
            <a:endParaRPr lang="en-US" altLang="ja-JP" sz="1400" dirty="0">
              <a:solidFill>
                <a:schemeClr val="tx1"/>
              </a:solidFill>
              <a:latin typeface="Meiryo UI" panose="020B0604030504040204" pitchFamily="50" charset="-128"/>
              <a:ea typeface="Meiryo UI" panose="020B0604030504040204" pitchFamily="50" charset="-128"/>
            </a:endParaRPr>
          </a:p>
          <a:p>
            <a:pPr marL="180000" indent="-180000">
              <a:lnSpc>
                <a:spcPts val="1400"/>
              </a:lnSpc>
              <a:spcAft>
                <a:spcPts val="600"/>
              </a:spcAft>
              <a:defRPr/>
            </a:pPr>
            <a:r>
              <a:rPr lang="ja-JP" altLang="en-US" sz="1400" dirty="0">
                <a:solidFill>
                  <a:schemeClr val="accent3">
                    <a:lumMod val="75000"/>
                  </a:schemeClr>
                </a:solidFill>
                <a:latin typeface="Meiryo UI" panose="020B0604030504040204" pitchFamily="50" charset="-128"/>
                <a:ea typeface="Meiryo UI" panose="020B0604030504040204" pitchFamily="50" charset="-128"/>
              </a:rPr>
              <a:t>●</a:t>
            </a:r>
            <a:r>
              <a:rPr lang="ja-JP" altLang="en-US" sz="1400" dirty="0">
                <a:solidFill>
                  <a:schemeClr val="tx1"/>
                </a:solidFill>
                <a:latin typeface="Meiryo UI" panose="020B0604030504040204" pitchFamily="50" charset="-128"/>
                <a:ea typeface="Meiryo UI" panose="020B0604030504040204" pitchFamily="50" charset="-128"/>
              </a:rPr>
              <a:t>　既に購入（契約）している機械等でないこと</a:t>
            </a:r>
            <a:endParaRPr lang="en-US" altLang="ja-JP" sz="1400" dirty="0">
              <a:solidFill>
                <a:schemeClr val="tx1"/>
              </a:solidFill>
              <a:latin typeface="Meiryo UI" panose="020B0604030504040204" pitchFamily="50" charset="-128"/>
              <a:ea typeface="Meiryo UI" panose="020B0604030504040204" pitchFamily="50" charset="-128"/>
            </a:endParaRPr>
          </a:p>
          <a:p>
            <a:pPr marL="180000" indent="-180000">
              <a:lnSpc>
                <a:spcPts val="1400"/>
              </a:lnSpc>
              <a:spcAft>
                <a:spcPts val="600"/>
              </a:spcAft>
              <a:defRPr/>
            </a:pPr>
            <a:r>
              <a:rPr lang="ja-JP" altLang="en-US" sz="1400" dirty="0">
                <a:solidFill>
                  <a:schemeClr val="accent3">
                    <a:lumMod val="75000"/>
                  </a:schemeClr>
                </a:solidFill>
                <a:latin typeface="Meiryo UI" panose="020B0604030504040204" pitchFamily="50" charset="-128"/>
                <a:ea typeface="Meiryo UI" panose="020B0604030504040204" pitchFamily="50" charset="-128"/>
              </a:rPr>
              <a:t>●</a:t>
            </a:r>
            <a:r>
              <a:rPr lang="ja-JP" altLang="en-US" sz="1400" dirty="0">
                <a:solidFill>
                  <a:schemeClr val="tx1"/>
                </a:solidFill>
                <a:latin typeface="Meiryo UI" panose="020B0604030504040204" pitchFamily="50" charset="-128"/>
                <a:ea typeface="Meiryo UI" panose="020B0604030504040204" pitchFamily="50" charset="-128"/>
              </a:rPr>
              <a:t>　処分制限期間内（耐用年数に準じて設定）は適正に管理。期間内に離農して使用しなくなった場合等、残存簿価等に応じた補助金返還が必要となる場合があること</a:t>
            </a:r>
            <a:endParaRPr lang="en-US" altLang="ja-JP" sz="1400" dirty="0">
              <a:solidFill>
                <a:schemeClr val="tx1"/>
              </a:solidFill>
              <a:latin typeface="Meiryo UI" panose="020B0604030504040204" pitchFamily="50" charset="-128"/>
              <a:ea typeface="Meiryo UI" panose="020B0604030504040204" pitchFamily="50" charset="-128"/>
            </a:endParaRPr>
          </a:p>
          <a:p>
            <a:pPr marL="180000" indent="-180000">
              <a:lnSpc>
                <a:spcPts val="1400"/>
              </a:lnSpc>
              <a:spcAft>
                <a:spcPts val="600"/>
              </a:spcAft>
              <a:defRPr/>
            </a:pPr>
            <a:r>
              <a:rPr lang="ja-JP" altLang="en-US" sz="1400" dirty="0">
                <a:solidFill>
                  <a:schemeClr val="accent3">
                    <a:lumMod val="75000"/>
                  </a:schemeClr>
                </a:solidFill>
                <a:latin typeface="Meiryo UI" panose="020B0604030504040204" pitchFamily="50" charset="-128"/>
                <a:ea typeface="Meiryo UI" panose="020B0604030504040204" pitchFamily="50" charset="-128"/>
              </a:rPr>
              <a:t>●</a:t>
            </a:r>
            <a:r>
              <a:rPr lang="ja-JP" altLang="en-US" sz="1400" dirty="0">
                <a:solidFill>
                  <a:schemeClr val="tx1"/>
                </a:solidFill>
                <a:latin typeface="Meiryo UI" panose="020B0604030504040204" pitchFamily="50" charset="-128"/>
                <a:ea typeface="Meiryo UI" panose="020B0604030504040204" pitchFamily="50" charset="-128"/>
              </a:rPr>
              <a:t>　虚偽の申請をした場合、補助金返還等の措置を講ずることがあること</a:t>
            </a:r>
            <a:endParaRPr lang="en-US" altLang="ja-JP" sz="1400" dirty="0">
              <a:solidFill>
                <a:schemeClr val="tx1"/>
              </a:solidFill>
              <a:latin typeface="Meiryo UI" panose="020B0604030504040204" pitchFamily="50" charset="-128"/>
              <a:ea typeface="Meiryo UI" panose="020B0604030504040204" pitchFamily="50" charset="-128"/>
            </a:endParaRPr>
          </a:p>
          <a:p>
            <a:pPr marL="180000" indent="-180000">
              <a:lnSpc>
                <a:spcPts val="2000"/>
              </a:lnSpc>
              <a:spcAft>
                <a:spcPts val="600"/>
              </a:spcAft>
              <a:defRPr/>
            </a:pPr>
            <a:endParaRPr lang="en-US" altLang="ja-JP" sz="1400" dirty="0">
              <a:solidFill>
                <a:schemeClr val="tx1"/>
              </a:solidFill>
              <a:latin typeface="Meiryo UI" panose="020B0604030504040204" pitchFamily="50" charset="-128"/>
              <a:ea typeface="Meiryo UI" panose="020B0604030504040204" pitchFamily="50" charset="-128"/>
            </a:endParaRPr>
          </a:p>
          <a:p>
            <a:pPr marL="180000" lvl="0" indent="-180000">
              <a:lnSpc>
                <a:spcPts val="2000"/>
              </a:lnSpc>
              <a:spcAft>
                <a:spcPts val="600"/>
              </a:spcAft>
              <a:defRPr/>
            </a:pPr>
            <a:endParaRPr lang="en-US" altLang="ja-JP" sz="1400" dirty="0">
              <a:solidFill>
                <a:schemeClr val="tx1"/>
              </a:solidFill>
              <a:latin typeface="Meiryo UI" panose="020B0604030504040204" pitchFamily="50" charset="-128"/>
              <a:ea typeface="Meiryo UI" panose="020B0604030504040204" pitchFamily="50" charset="-128"/>
            </a:endParaRPr>
          </a:p>
          <a:p>
            <a:pPr marL="360000" indent="-252000">
              <a:lnSpc>
                <a:spcPts val="2000"/>
              </a:lnSpc>
              <a:spcAft>
                <a:spcPts val="600"/>
              </a:spcAft>
            </a:pPr>
            <a:endParaRPr lang="en-US" altLang="ja-JP" sz="1400" dirty="0">
              <a:solidFill>
                <a:schemeClr val="tx1"/>
              </a:solidFill>
              <a:latin typeface="Meiryo UI" panose="020B0604030504040204" pitchFamily="50" charset="-128"/>
              <a:ea typeface="Meiryo UI" panose="020B0604030504040204" pitchFamily="50" charset="-128"/>
            </a:endParaRPr>
          </a:p>
        </p:txBody>
      </p:sp>
      <p:sp>
        <p:nvSpPr>
          <p:cNvPr id="4" name="正方形/長方形 3">
            <a:extLst>
              <a:ext uri="{FF2B5EF4-FFF2-40B4-BE49-F238E27FC236}">
                <a16:creationId xmlns:a16="http://schemas.microsoft.com/office/drawing/2014/main" id="{D5C2998A-1647-328B-EC57-C358136EEFE5}"/>
              </a:ext>
            </a:extLst>
          </p:cNvPr>
          <p:cNvSpPr/>
          <p:nvPr/>
        </p:nvSpPr>
        <p:spPr>
          <a:xfrm>
            <a:off x="258691" y="4211394"/>
            <a:ext cx="6291759" cy="498221"/>
          </a:xfrm>
          <a:prstGeom prst="rect">
            <a:avLst/>
          </a:prstGeom>
          <a:solidFill>
            <a:schemeClr val="accent3"/>
          </a:solid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a:solidFill>
                  <a:schemeClr val="bg1"/>
                </a:solidFill>
                <a:latin typeface="Meiryo UI" panose="020B0604030504040204" pitchFamily="50" charset="-128"/>
                <a:ea typeface="Meiryo UI" panose="020B0604030504040204" pitchFamily="50" charset="-128"/>
              </a:rPr>
              <a:t>事業の主な流れ</a:t>
            </a:r>
          </a:p>
        </p:txBody>
      </p:sp>
      <p:sp>
        <p:nvSpPr>
          <p:cNvPr id="8" name="object 17">
            <a:extLst>
              <a:ext uri="{FF2B5EF4-FFF2-40B4-BE49-F238E27FC236}">
                <a16:creationId xmlns:a16="http://schemas.microsoft.com/office/drawing/2014/main" id="{4EFD7C1E-0BFF-79E6-4DB2-907D81DC52B7}"/>
              </a:ext>
            </a:extLst>
          </p:cNvPr>
          <p:cNvSpPr/>
          <p:nvPr/>
        </p:nvSpPr>
        <p:spPr>
          <a:xfrm>
            <a:off x="449494" y="4999448"/>
            <a:ext cx="990965" cy="1530971"/>
          </a:xfrm>
          <a:custGeom>
            <a:avLst/>
            <a:gdLst/>
            <a:ahLst/>
            <a:cxnLst/>
            <a:rect l="l" t="t" r="r" b="b"/>
            <a:pathLst>
              <a:path w="978535" h="485140">
                <a:moveTo>
                  <a:pt x="0" y="0"/>
                </a:moveTo>
                <a:lnTo>
                  <a:pt x="850392" y="0"/>
                </a:lnTo>
                <a:lnTo>
                  <a:pt x="978408" y="242316"/>
                </a:lnTo>
                <a:lnTo>
                  <a:pt x="850392" y="484619"/>
                </a:lnTo>
                <a:lnTo>
                  <a:pt x="0" y="484619"/>
                </a:lnTo>
                <a:lnTo>
                  <a:pt x="128016" y="242316"/>
                </a:lnTo>
                <a:lnTo>
                  <a:pt x="0" y="0"/>
                </a:lnTo>
                <a:close/>
              </a:path>
            </a:pathLst>
          </a:custGeom>
          <a:ln w="12700">
            <a:solidFill>
              <a:schemeClr val="accent3"/>
            </a:solidFill>
          </a:ln>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endParaRPr>
          </a:p>
        </p:txBody>
      </p:sp>
      <p:sp>
        <p:nvSpPr>
          <p:cNvPr id="11" name="テキスト ボックス 10">
            <a:extLst>
              <a:ext uri="{FF2B5EF4-FFF2-40B4-BE49-F238E27FC236}">
                <a16:creationId xmlns:a16="http://schemas.microsoft.com/office/drawing/2014/main" id="{3D4AE25A-DE3F-D65C-6532-9DA655944ACA}"/>
              </a:ext>
            </a:extLst>
          </p:cNvPr>
          <p:cNvSpPr txBox="1"/>
          <p:nvPr/>
        </p:nvSpPr>
        <p:spPr>
          <a:xfrm>
            <a:off x="550733" y="5227504"/>
            <a:ext cx="831455" cy="646331"/>
          </a:xfrm>
          <a:prstGeom prst="rect">
            <a:avLst/>
          </a:prstGeom>
          <a:noFill/>
          <a:ln w="25400" cmpd="sng">
            <a:noFill/>
            <a:prstDash val="dash"/>
          </a:ln>
        </p:spPr>
        <p:txBody>
          <a:bodyPr wrap="square" rtlCol="0">
            <a:spAutoFit/>
          </a:bodyPr>
          <a:lstStyle/>
          <a:p>
            <a:r>
              <a:rPr lang="ja-JP" altLang="en-US" sz="1200">
                <a:latin typeface="Meiryo UI" panose="020B0604030504040204" pitchFamily="50" charset="-128"/>
                <a:ea typeface="Meiryo UI" panose="020B0604030504040204" pitchFamily="50" charset="-128"/>
              </a:rPr>
              <a:t>①市町村が要望調査を実施</a:t>
            </a:r>
            <a:endParaRPr kumimoji="1" lang="ja-JP" altLang="en-US" sz="1200">
              <a:latin typeface="Meiryo UI" panose="020B0604030504040204" pitchFamily="50" charset="-128"/>
              <a:ea typeface="Meiryo UI" panose="020B0604030504040204" pitchFamily="50" charset="-128"/>
            </a:endParaRPr>
          </a:p>
        </p:txBody>
      </p:sp>
      <p:sp>
        <p:nvSpPr>
          <p:cNvPr id="13" name="テキスト ボックス 12">
            <a:extLst>
              <a:ext uri="{FF2B5EF4-FFF2-40B4-BE49-F238E27FC236}">
                <a16:creationId xmlns:a16="http://schemas.microsoft.com/office/drawing/2014/main" id="{9272D60B-B5C0-EB82-E0D4-01BCA426CF1C}"/>
              </a:ext>
            </a:extLst>
          </p:cNvPr>
          <p:cNvSpPr txBox="1"/>
          <p:nvPr/>
        </p:nvSpPr>
        <p:spPr>
          <a:xfrm>
            <a:off x="1521315" y="5228676"/>
            <a:ext cx="1198721" cy="1015663"/>
          </a:xfrm>
          <a:prstGeom prst="rect">
            <a:avLst/>
          </a:prstGeom>
          <a:noFill/>
          <a:ln w="25400" cmpd="sng">
            <a:noFill/>
            <a:prstDash val="dash"/>
          </a:ln>
        </p:spPr>
        <p:txBody>
          <a:bodyPr wrap="square" rtlCol="0">
            <a:spAutoFit/>
          </a:bodyPr>
          <a:lstStyle/>
          <a:p>
            <a:r>
              <a:rPr lang="ja-JP" altLang="en-US" sz="1200" dirty="0">
                <a:latin typeface="Meiryo UI" panose="020B0604030504040204" pitchFamily="50" charset="-128"/>
                <a:ea typeface="Meiryo UI" panose="020B0604030504040204" pitchFamily="50" charset="-128"/>
              </a:rPr>
              <a:t>②担い手</a:t>
            </a:r>
            <a:endParaRPr lang="en-US" altLang="ja-JP" sz="1200" dirty="0">
              <a:latin typeface="Meiryo UI" panose="020B0604030504040204" pitchFamily="50" charset="-128"/>
              <a:ea typeface="Meiryo UI" panose="020B0604030504040204" pitchFamily="50" charset="-128"/>
            </a:endParaRPr>
          </a:p>
          <a:p>
            <a:r>
              <a:rPr lang="ja-JP" altLang="en-US" sz="1200" dirty="0">
                <a:latin typeface="Meiryo UI" panose="020B0604030504040204" pitchFamily="50" charset="-128"/>
                <a:ea typeface="Meiryo UI" panose="020B0604030504040204" pitchFamily="50" charset="-128"/>
              </a:rPr>
              <a:t>（助成対象者）が、</a:t>
            </a:r>
            <a:endParaRPr lang="en-US" altLang="ja-JP" sz="1200" dirty="0">
              <a:latin typeface="Meiryo UI" panose="020B0604030504040204" pitchFamily="50" charset="-128"/>
              <a:ea typeface="Meiryo UI" panose="020B0604030504040204" pitchFamily="50" charset="-128"/>
            </a:endParaRPr>
          </a:p>
          <a:p>
            <a:r>
              <a:rPr lang="ja-JP" altLang="en-US" sz="1200" dirty="0">
                <a:latin typeface="Meiryo UI" panose="020B0604030504040204" pitchFamily="50" charset="-128"/>
                <a:ea typeface="Meiryo UI" panose="020B0604030504040204" pitchFamily="50" charset="-128"/>
              </a:rPr>
              <a:t>申請書を作</a:t>
            </a:r>
            <a:endParaRPr lang="en-US" altLang="ja-JP" sz="1200" dirty="0">
              <a:latin typeface="Meiryo UI" panose="020B0604030504040204" pitchFamily="50" charset="-128"/>
              <a:ea typeface="Meiryo UI" panose="020B0604030504040204" pitchFamily="50" charset="-128"/>
            </a:endParaRPr>
          </a:p>
          <a:p>
            <a:r>
              <a:rPr lang="ja-JP" altLang="en-US" sz="1200" dirty="0">
                <a:latin typeface="Meiryo UI" panose="020B0604030504040204" pitchFamily="50" charset="-128"/>
                <a:ea typeface="Meiryo UI" panose="020B0604030504040204" pitchFamily="50" charset="-128"/>
              </a:rPr>
              <a:t>成・応募</a:t>
            </a:r>
            <a:endParaRPr lang="en-US" altLang="ja-JP" sz="1200" dirty="0">
              <a:latin typeface="Meiryo UI" panose="020B0604030504040204" pitchFamily="50" charset="-128"/>
              <a:ea typeface="Meiryo UI" panose="020B0604030504040204" pitchFamily="50" charset="-128"/>
            </a:endParaRPr>
          </a:p>
        </p:txBody>
      </p:sp>
      <p:sp>
        <p:nvSpPr>
          <p:cNvPr id="14" name="テキスト ボックス 13">
            <a:extLst>
              <a:ext uri="{FF2B5EF4-FFF2-40B4-BE49-F238E27FC236}">
                <a16:creationId xmlns:a16="http://schemas.microsoft.com/office/drawing/2014/main" id="{D5F14C94-D4BD-9E0D-30D0-BA8135CD32AE}"/>
              </a:ext>
            </a:extLst>
          </p:cNvPr>
          <p:cNvSpPr txBox="1"/>
          <p:nvPr/>
        </p:nvSpPr>
        <p:spPr>
          <a:xfrm>
            <a:off x="375539" y="4716922"/>
            <a:ext cx="6482461" cy="307777"/>
          </a:xfrm>
          <a:prstGeom prst="rect">
            <a:avLst/>
          </a:prstGeom>
          <a:noFill/>
          <a:ln w="25400" cmpd="sng">
            <a:noFill/>
            <a:prstDash val="dash"/>
          </a:ln>
        </p:spPr>
        <p:txBody>
          <a:bodyPr wrap="square" rtlCol="0">
            <a:spAutoFit/>
          </a:bodyPr>
          <a:lstStyle/>
          <a:p>
            <a:r>
              <a:rPr kumimoji="1" lang="ja-JP" altLang="en-US" sz="1400">
                <a:latin typeface="Meiryo UI" panose="020B0604030504040204" pitchFamily="50" charset="-128"/>
                <a:ea typeface="Meiryo UI" panose="020B0604030504040204" pitchFamily="50" charset="-128"/>
              </a:rPr>
              <a:t>市町村を通じて、担い手を支援する仕組みです。</a:t>
            </a:r>
          </a:p>
        </p:txBody>
      </p:sp>
      <p:sp>
        <p:nvSpPr>
          <p:cNvPr id="15" name="テキスト ボックス 14">
            <a:extLst>
              <a:ext uri="{FF2B5EF4-FFF2-40B4-BE49-F238E27FC236}">
                <a16:creationId xmlns:a16="http://schemas.microsoft.com/office/drawing/2014/main" id="{CE29B7E0-201E-CA2E-545B-1ECC2DD338CE}"/>
              </a:ext>
            </a:extLst>
          </p:cNvPr>
          <p:cNvSpPr txBox="1"/>
          <p:nvPr/>
        </p:nvSpPr>
        <p:spPr>
          <a:xfrm>
            <a:off x="2560530" y="5231515"/>
            <a:ext cx="821898" cy="1200329"/>
          </a:xfrm>
          <a:prstGeom prst="rect">
            <a:avLst/>
          </a:prstGeom>
          <a:noFill/>
          <a:ln w="25400" cmpd="sng">
            <a:noFill/>
            <a:prstDash val="dash"/>
          </a:ln>
        </p:spPr>
        <p:txBody>
          <a:bodyPr wrap="square" rtlCol="0">
            <a:spAutoFit/>
          </a:bodyPr>
          <a:lstStyle/>
          <a:p>
            <a:r>
              <a:rPr kumimoji="1" lang="ja-JP" altLang="en-US" sz="1200" dirty="0">
                <a:latin typeface="Meiryo UI" panose="020B0604030504040204" pitchFamily="50" charset="-128"/>
                <a:ea typeface="Meiryo UI" panose="020B0604030504040204" pitchFamily="50" charset="-128"/>
              </a:rPr>
              <a:t>③市町村、都道府県、国による審査、助成対象者の決定</a:t>
            </a:r>
          </a:p>
        </p:txBody>
      </p:sp>
      <p:sp>
        <p:nvSpPr>
          <p:cNvPr id="16" name="テキスト ボックス 15">
            <a:extLst>
              <a:ext uri="{FF2B5EF4-FFF2-40B4-BE49-F238E27FC236}">
                <a16:creationId xmlns:a16="http://schemas.microsoft.com/office/drawing/2014/main" id="{A191A966-4416-D132-4C84-CC2A09D9BFAC}"/>
              </a:ext>
            </a:extLst>
          </p:cNvPr>
          <p:cNvSpPr txBox="1"/>
          <p:nvPr/>
        </p:nvSpPr>
        <p:spPr>
          <a:xfrm>
            <a:off x="3531286" y="5223039"/>
            <a:ext cx="901361" cy="1200329"/>
          </a:xfrm>
          <a:prstGeom prst="rect">
            <a:avLst/>
          </a:prstGeom>
          <a:noFill/>
          <a:ln w="25400" cmpd="sng">
            <a:noFill/>
            <a:prstDash val="dash"/>
          </a:ln>
        </p:spPr>
        <p:txBody>
          <a:bodyPr wrap="square" lIns="91440" tIns="45720" rIns="91440" bIns="45720" rtlCol="0" anchor="t">
            <a:spAutoFit/>
          </a:bodyPr>
          <a:lstStyle/>
          <a:p>
            <a:r>
              <a:rPr lang="ja-JP" altLang="en-US" sz="1200">
                <a:latin typeface="Meiryo UI"/>
                <a:ea typeface="Meiryo UI"/>
              </a:rPr>
              <a:t>④市町村から通知後、担い手による事業の開始（契約等）</a:t>
            </a:r>
            <a:endParaRPr lang="ja-JP">
              <a:latin typeface="Meiryo UI"/>
              <a:ea typeface="Meiryo UI"/>
            </a:endParaRPr>
          </a:p>
        </p:txBody>
      </p:sp>
      <p:sp>
        <p:nvSpPr>
          <p:cNvPr id="17" name="テキスト ボックス 16">
            <a:extLst>
              <a:ext uri="{FF2B5EF4-FFF2-40B4-BE49-F238E27FC236}">
                <a16:creationId xmlns:a16="http://schemas.microsoft.com/office/drawing/2014/main" id="{0EDDD283-1429-1625-F3E1-FD3CE5282F92}"/>
              </a:ext>
            </a:extLst>
          </p:cNvPr>
          <p:cNvSpPr txBox="1"/>
          <p:nvPr/>
        </p:nvSpPr>
        <p:spPr>
          <a:xfrm>
            <a:off x="4510530" y="5223039"/>
            <a:ext cx="990964" cy="830997"/>
          </a:xfrm>
          <a:prstGeom prst="rect">
            <a:avLst/>
          </a:prstGeom>
          <a:noFill/>
          <a:ln w="25400" cmpd="sng">
            <a:noFill/>
            <a:prstDash val="dash"/>
          </a:ln>
        </p:spPr>
        <p:txBody>
          <a:bodyPr wrap="square" rtlCol="0">
            <a:spAutoFit/>
          </a:bodyPr>
          <a:lstStyle/>
          <a:p>
            <a:r>
              <a:rPr kumimoji="1" lang="ja-JP" altLang="en-US" sz="1200">
                <a:latin typeface="Meiryo UI" panose="020B0604030504040204" pitchFamily="50" charset="-128"/>
                <a:ea typeface="Meiryo UI" panose="020B0604030504040204" pitchFamily="50" charset="-128"/>
              </a:rPr>
              <a:t>⑤事業完了（納品等）後、補助金の支払い</a:t>
            </a:r>
          </a:p>
        </p:txBody>
      </p:sp>
      <p:sp>
        <p:nvSpPr>
          <p:cNvPr id="18" name="テキスト ボックス 17">
            <a:extLst>
              <a:ext uri="{FF2B5EF4-FFF2-40B4-BE49-F238E27FC236}">
                <a16:creationId xmlns:a16="http://schemas.microsoft.com/office/drawing/2014/main" id="{BAAEC710-3664-D50B-B0A7-B37AB4EE7820}"/>
              </a:ext>
            </a:extLst>
          </p:cNvPr>
          <p:cNvSpPr txBox="1"/>
          <p:nvPr/>
        </p:nvSpPr>
        <p:spPr>
          <a:xfrm>
            <a:off x="5454802" y="5219150"/>
            <a:ext cx="945854" cy="830997"/>
          </a:xfrm>
          <a:prstGeom prst="rect">
            <a:avLst/>
          </a:prstGeom>
          <a:noFill/>
          <a:ln w="25400" cmpd="sng">
            <a:noFill/>
            <a:prstDash val="dash"/>
          </a:ln>
        </p:spPr>
        <p:txBody>
          <a:bodyPr wrap="square" rtlCol="0">
            <a:spAutoFit/>
          </a:bodyPr>
          <a:lstStyle/>
          <a:p>
            <a:r>
              <a:rPr kumimoji="1" lang="ja-JP" altLang="en-US" sz="1200">
                <a:latin typeface="Meiryo UI" panose="020B0604030504040204" pitchFamily="50" charset="-128"/>
                <a:ea typeface="Meiryo UI" panose="020B0604030504040204" pitchFamily="50" charset="-128"/>
              </a:rPr>
              <a:t>⑥目標達成状況の報告</a:t>
            </a:r>
            <a:endParaRPr kumimoji="1" lang="en-US" altLang="ja-JP" sz="1200">
              <a:latin typeface="Meiryo UI" panose="020B0604030504040204" pitchFamily="50" charset="-128"/>
              <a:ea typeface="Meiryo UI" panose="020B0604030504040204" pitchFamily="50" charset="-128"/>
            </a:endParaRPr>
          </a:p>
          <a:p>
            <a:r>
              <a:rPr lang="ja-JP" altLang="en-US" sz="1200">
                <a:latin typeface="Meiryo UI" panose="020B0604030504040204" pitchFamily="50" charset="-128"/>
                <a:ea typeface="Meiryo UI" panose="020B0604030504040204" pitchFamily="50" charset="-128"/>
              </a:rPr>
              <a:t>（３年度目まで）</a:t>
            </a:r>
            <a:endParaRPr kumimoji="1" lang="ja-JP" altLang="en-US" sz="1200">
              <a:latin typeface="Meiryo UI" panose="020B0604030504040204" pitchFamily="50" charset="-128"/>
              <a:ea typeface="Meiryo UI" panose="020B0604030504040204" pitchFamily="50" charset="-128"/>
            </a:endParaRPr>
          </a:p>
        </p:txBody>
      </p:sp>
      <p:sp>
        <p:nvSpPr>
          <p:cNvPr id="26" name="テキスト ボックス 25">
            <a:extLst>
              <a:ext uri="{FF2B5EF4-FFF2-40B4-BE49-F238E27FC236}">
                <a16:creationId xmlns:a16="http://schemas.microsoft.com/office/drawing/2014/main" id="{F9FB4684-1712-7914-6E3D-D76649C36F26}"/>
              </a:ext>
            </a:extLst>
          </p:cNvPr>
          <p:cNvSpPr txBox="1"/>
          <p:nvPr/>
        </p:nvSpPr>
        <p:spPr>
          <a:xfrm>
            <a:off x="375539" y="7419517"/>
            <a:ext cx="6300000" cy="954107"/>
          </a:xfrm>
          <a:prstGeom prst="rect">
            <a:avLst/>
          </a:prstGeom>
          <a:noFill/>
          <a:ln w="25400" cmpd="sng">
            <a:noFill/>
            <a:prstDash val="dash"/>
          </a:ln>
        </p:spPr>
        <p:txBody>
          <a:bodyPr wrap="square" rtlCol="0">
            <a:spAutoFit/>
          </a:bodyPr>
          <a:lstStyle/>
          <a:p>
            <a:r>
              <a:rPr lang="ja-JP" altLang="en-US" sz="1400" dirty="0">
                <a:latin typeface="Meiryo UI" panose="020B0604030504040204" pitchFamily="50" charset="-128"/>
                <a:ea typeface="Meiryo UI" panose="020B0604030504040204" pitchFamily="50" charset="-128"/>
              </a:rPr>
              <a:t>審査の結果、配分されない場合があります。</a:t>
            </a:r>
            <a:endParaRPr lang="en-US" altLang="ja-JP" sz="1400" dirty="0">
              <a:latin typeface="Meiryo UI" panose="020B0604030504040204" pitchFamily="50" charset="-128"/>
              <a:ea typeface="Meiryo UI" panose="020B0604030504040204" pitchFamily="50" charset="-128"/>
            </a:endParaRPr>
          </a:p>
          <a:p>
            <a:r>
              <a:rPr lang="ja-JP" altLang="en-US" sz="1400" dirty="0">
                <a:latin typeface="Meiryo UI" panose="020B0604030504040204" pitchFamily="50" charset="-128"/>
                <a:ea typeface="Meiryo UI" panose="020B0604030504040204" pitchFamily="50" charset="-128"/>
              </a:rPr>
              <a:t>各回の配分予定額を上回る要望があった場合には、成果目標の設定状況等によるポイントに基づき配分します。また、配分予定額の半分は、経営面積の拡大を選択した方から優先して配分します。</a:t>
            </a:r>
            <a:endParaRPr lang="en-US" altLang="ja-JP" sz="1400" dirty="0">
              <a:latin typeface="Meiryo UI" panose="020B0604030504040204" pitchFamily="50" charset="-128"/>
              <a:ea typeface="Meiryo UI" panose="020B0604030504040204" pitchFamily="50" charset="-128"/>
            </a:endParaRPr>
          </a:p>
        </p:txBody>
      </p:sp>
      <p:sp>
        <p:nvSpPr>
          <p:cNvPr id="23" name="object 17">
            <a:extLst>
              <a:ext uri="{FF2B5EF4-FFF2-40B4-BE49-F238E27FC236}">
                <a16:creationId xmlns:a16="http://schemas.microsoft.com/office/drawing/2014/main" id="{ADB1315A-2C49-227E-1C9A-83590271340B}"/>
              </a:ext>
            </a:extLst>
          </p:cNvPr>
          <p:cNvSpPr/>
          <p:nvPr/>
        </p:nvSpPr>
        <p:spPr>
          <a:xfrm>
            <a:off x="1416783" y="4999449"/>
            <a:ext cx="1050027" cy="1530972"/>
          </a:xfrm>
          <a:custGeom>
            <a:avLst/>
            <a:gdLst/>
            <a:ahLst/>
            <a:cxnLst/>
            <a:rect l="l" t="t" r="r" b="b"/>
            <a:pathLst>
              <a:path w="978535" h="485140">
                <a:moveTo>
                  <a:pt x="0" y="0"/>
                </a:moveTo>
                <a:lnTo>
                  <a:pt x="850392" y="0"/>
                </a:lnTo>
                <a:lnTo>
                  <a:pt x="978408" y="242316"/>
                </a:lnTo>
                <a:lnTo>
                  <a:pt x="850392" y="484619"/>
                </a:lnTo>
                <a:lnTo>
                  <a:pt x="0" y="484619"/>
                </a:lnTo>
                <a:lnTo>
                  <a:pt x="128016" y="242316"/>
                </a:lnTo>
                <a:lnTo>
                  <a:pt x="0" y="0"/>
                </a:lnTo>
                <a:close/>
              </a:path>
            </a:pathLst>
          </a:custGeom>
          <a:ln w="12700">
            <a:solidFill>
              <a:schemeClr val="accent3"/>
            </a:solidFill>
          </a:ln>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endParaRPr>
          </a:p>
        </p:txBody>
      </p:sp>
      <p:sp>
        <p:nvSpPr>
          <p:cNvPr id="28" name="object 17">
            <a:extLst>
              <a:ext uri="{FF2B5EF4-FFF2-40B4-BE49-F238E27FC236}">
                <a16:creationId xmlns:a16="http://schemas.microsoft.com/office/drawing/2014/main" id="{639932F5-0FA4-B214-44B0-EDC28079DDA3}"/>
              </a:ext>
            </a:extLst>
          </p:cNvPr>
          <p:cNvSpPr/>
          <p:nvPr/>
        </p:nvSpPr>
        <p:spPr>
          <a:xfrm>
            <a:off x="2461721" y="4999449"/>
            <a:ext cx="990965" cy="1530970"/>
          </a:xfrm>
          <a:custGeom>
            <a:avLst/>
            <a:gdLst/>
            <a:ahLst/>
            <a:cxnLst/>
            <a:rect l="l" t="t" r="r" b="b"/>
            <a:pathLst>
              <a:path w="978535" h="485140">
                <a:moveTo>
                  <a:pt x="0" y="0"/>
                </a:moveTo>
                <a:lnTo>
                  <a:pt x="850392" y="0"/>
                </a:lnTo>
                <a:lnTo>
                  <a:pt x="978408" y="242316"/>
                </a:lnTo>
                <a:lnTo>
                  <a:pt x="850392" y="484619"/>
                </a:lnTo>
                <a:lnTo>
                  <a:pt x="0" y="484619"/>
                </a:lnTo>
                <a:lnTo>
                  <a:pt x="128016" y="242316"/>
                </a:lnTo>
                <a:lnTo>
                  <a:pt x="0" y="0"/>
                </a:lnTo>
                <a:close/>
              </a:path>
            </a:pathLst>
          </a:custGeom>
          <a:ln w="12700">
            <a:solidFill>
              <a:schemeClr val="accent3"/>
            </a:solidFill>
          </a:ln>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endParaRPr>
          </a:p>
        </p:txBody>
      </p:sp>
      <p:sp>
        <p:nvSpPr>
          <p:cNvPr id="29" name="object 17">
            <a:extLst>
              <a:ext uri="{FF2B5EF4-FFF2-40B4-BE49-F238E27FC236}">
                <a16:creationId xmlns:a16="http://schemas.microsoft.com/office/drawing/2014/main" id="{FE433E0D-EB41-71A8-1059-FBB56A5DF107}"/>
              </a:ext>
            </a:extLst>
          </p:cNvPr>
          <p:cNvSpPr/>
          <p:nvPr/>
        </p:nvSpPr>
        <p:spPr>
          <a:xfrm>
            <a:off x="3441682" y="4999449"/>
            <a:ext cx="990965" cy="1530970"/>
          </a:xfrm>
          <a:custGeom>
            <a:avLst/>
            <a:gdLst/>
            <a:ahLst/>
            <a:cxnLst/>
            <a:rect l="l" t="t" r="r" b="b"/>
            <a:pathLst>
              <a:path w="978535" h="485140">
                <a:moveTo>
                  <a:pt x="0" y="0"/>
                </a:moveTo>
                <a:lnTo>
                  <a:pt x="850392" y="0"/>
                </a:lnTo>
                <a:lnTo>
                  <a:pt x="978408" y="242316"/>
                </a:lnTo>
                <a:lnTo>
                  <a:pt x="850392" y="484619"/>
                </a:lnTo>
                <a:lnTo>
                  <a:pt x="0" y="484619"/>
                </a:lnTo>
                <a:lnTo>
                  <a:pt x="128016" y="242316"/>
                </a:lnTo>
                <a:lnTo>
                  <a:pt x="0" y="0"/>
                </a:lnTo>
                <a:close/>
              </a:path>
            </a:pathLst>
          </a:custGeom>
          <a:ln w="12700">
            <a:solidFill>
              <a:schemeClr val="accent3"/>
            </a:solidFill>
          </a:ln>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endParaRPr>
          </a:p>
        </p:txBody>
      </p:sp>
      <p:sp>
        <p:nvSpPr>
          <p:cNvPr id="30" name="object 17">
            <a:extLst>
              <a:ext uri="{FF2B5EF4-FFF2-40B4-BE49-F238E27FC236}">
                <a16:creationId xmlns:a16="http://schemas.microsoft.com/office/drawing/2014/main" id="{3FE1A4BD-65F2-863E-DADC-893F1BFF7DCF}"/>
              </a:ext>
            </a:extLst>
          </p:cNvPr>
          <p:cNvSpPr/>
          <p:nvPr/>
        </p:nvSpPr>
        <p:spPr>
          <a:xfrm>
            <a:off x="4448283" y="5007684"/>
            <a:ext cx="990965" cy="1516215"/>
          </a:xfrm>
          <a:custGeom>
            <a:avLst/>
            <a:gdLst/>
            <a:ahLst/>
            <a:cxnLst/>
            <a:rect l="l" t="t" r="r" b="b"/>
            <a:pathLst>
              <a:path w="978535" h="485140">
                <a:moveTo>
                  <a:pt x="0" y="0"/>
                </a:moveTo>
                <a:lnTo>
                  <a:pt x="850392" y="0"/>
                </a:lnTo>
                <a:lnTo>
                  <a:pt x="978408" y="242316"/>
                </a:lnTo>
                <a:lnTo>
                  <a:pt x="850392" y="484619"/>
                </a:lnTo>
                <a:lnTo>
                  <a:pt x="0" y="484619"/>
                </a:lnTo>
                <a:lnTo>
                  <a:pt x="128016" y="242316"/>
                </a:lnTo>
                <a:lnTo>
                  <a:pt x="0" y="0"/>
                </a:lnTo>
                <a:close/>
              </a:path>
            </a:pathLst>
          </a:custGeom>
          <a:ln w="12700">
            <a:solidFill>
              <a:schemeClr val="accent3"/>
            </a:solidFill>
          </a:ln>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endParaRPr>
          </a:p>
        </p:txBody>
      </p:sp>
      <p:sp>
        <p:nvSpPr>
          <p:cNvPr id="31" name="object 17">
            <a:extLst>
              <a:ext uri="{FF2B5EF4-FFF2-40B4-BE49-F238E27FC236}">
                <a16:creationId xmlns:a16="http://schemas.microsoft.com/office/drawing/2014/main" id="{5271A0E9-8542-2330-28C2-259DD14E9EC6}"/>
              </a:ext>
            </a:extLst>
          </p:cNvPr>
          <p:cNvSpPr/>
          <p:nvPr/>
        </p:nvSpPr>
        <p:spPr>
          <a:xfrm>
            <a:off x="5425246" y="4999449"/>
            <a:ext cx="990965" cy="1516215"/>
          </a:xfrm>
          <a:custGeom>
            <a:avLst/>
            <a:gdLst/>
            <a:ahLst/>
            <a:cxnLst/>
            <a:rect l="l" t="t" r="r" b="b"/>
            <a:pathLst>
              <a:path w="978535" h="485140">
                <a:moveTo>
                  <a:pt x="0" y="0"/>
                </a:moveTo>
                <a:lnTo>
                  <a:pt x="850392" y="0"/>
                </a:lnTo>
                <a:lnTo>
                  <a:pt x="978408" y="242316"/>
                </a:lnTo>
                <a:lnTo>
                  <a:pt x="850392" y="484619"/>
                </a:lnTo>
                <a:lnTo>
                  <a:pt x="0" y="484619"/>
                </a:lnTo>
                <a:lnTo>
                  <a:pt x="128016" y="242316"/>
                </a:lnTo>
                <a:lnTo>
                  <a:pt x="0" y="0"/>
                </a:lnTo>
                <a:close/>
              </a:path>
            </a:pathLst>
          </a:custGeom>
          <a:ln w="12700">
            <a:solidFill>
              <a:schemeClr val="accent3"/>
            </a:solidFill>
          </a:ln>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endParaRPr>
          </a:p>
        </p:txBody>
      </p:sp>
      <p:sp>
        <p:nvSpPr>
          <p:cNvPr id="5" name="テキスト ボックス 4">
            <a:extLst>
              <a:ext uri="{FF2B5EF4-FFF2-40B4-BE49-F238E27FC236}">
                <a16:creationId xmlns:a16="http://schemas.microsoft.com/office/drawing/2014/main" id="{3EE569A7-6583-75BC-D198-BD5974CE47A1}"/>
              </a:ext>
            </a:extLst>
          </p:cNvPr>
          <p:cNvSpPr txBox="1"/>
          <p:nvPr/>
        </p:nvSpPr>
        <p:spPr>
          <a:xfrm>
            <a:off x="499911" y="903239"/>
            <a:ext cx="5858178" cy="292388"/>
          </a:xfrm>
          <a:prstGeom prst="rect">
            <a:avLst/>
          </a:prstGeom>
          <a:noFill/>
          <a:ln w="25400" cmpd="sng">
            <a:noFill/>
            <a:prstDash val="dash"/>
          </a:ln>
        </p:spPr>
        <p:txBody>
          <a:bodyPr wrap="square" rtlCol="0">
            <a:spAutoFit/>
          </a:bodyPr>
          <a:lstStyle/>
          <a:p>
            <a:r>
              <a:rPr lang="ja-JP" altLang="en-US" sz="1300">
                <a:latin typeface="Meiryo UI" panose="020B0604030504040204" pitchFamily="50" charset="-128"/>
                <a:ea typeface="Meiryo UI" panose="020B0604030504040204" pitchFamily="50" charset="-128"/>
              </a:rPr>
              <a:t>（成果目標に加え、リース期間終了後に相当程度の経営面積の拡大をする場合）</a:t>
            </a:r>
            <a:endParaRPr kumimoji="1" lang="ja-JP" altLang="en-US" sz="1300">
              <a:latin typeface="Meiryo UI" panose="020B0604030504040204" pitchFamily="50" charset="-128"/>
              <a:ea typeface="Meiryo UI" panose="020B0604030504040204" pitchFamily="50" charset="-128"/>
            </a:endParaRPr>
          </a:p>
        </p:txBody>
      </p:sp>
      <p:sp>
        <p:nvSpPr>
          <p:cNvPr id="20" name="テキスト ボックス 19">
            <a:extLst>
              <a:ext uri="{FF2B5EF4-FFF2-40B4-BE49-F238E27FC236}">
                <a16:creationId xmlns:a16="http://schemas.microsoft.com/office/drawing/2014/main" id="{64696ECC-26E5-05FA-BC85-3377812AB44B}"/>
              </a:ext>
            </a:extLst>
          </p:cNvPr>
          <p:cNvSpPr txBox="1"/>
          <p:nvPr/>
        </p:nvSpPr>
        <p:spPr>
          <a:xfrm>
            <a:off x="606645" y="6234015"/>
            <a:ext cx="705560" cy="276999"/>
          </a:xfrm>
          <a:prstGeom prst="rect">
            <a:avLst/>
          </a:prstGeom>
          <a:noFill/>
          <a:ln w="25400" cmpd="sng">
            <a:noFill/>
            <a:prstDash val="dash"/>
          </a:ln>
        </p:spPr>
        <p:txBody>
          <a:bodyPr wrap="square" rtlCol="0">
            <a:spAutoFit/>
          </a:bodyPr>
          <a:lstStyle/>
          <a:p>
            <a:r>
              <a:rPr lang="ja-JP" altLang="en-US" sz="1200">
                <a:solidFill>
                  <a:srgbClr val="FF0000"/>
                </a:solidFill>
                <a:latin typeface="Meiryo UI" panose="020B0604030504040204" pitchFamily="50" charset="-128"/>
                <a:ea typeface="Meiryo UI" panose="020B0604030504040204" pitchFamily="50" charset="-128"/>
              </a:rPr>
              <a:t>（</a:t>
            </a:r>
            <a:r>
              <a:rPr lang="en-US" altLang="ja-JP" sz="1200">
                <a:solidFill>
                  <a:srgbClr val="FF0000"/>
                </a:solidFill>
                <a:latin typeface="Meiryo UI" panose="020B0604030504040204" pitchFamily="50" charset="-128"/>
                <a:ea typeface="Meiryo UI" panose="020B0604030504040204" pitchFamily="50" charset="-128"/>
              </a:rPr>
              <a:t>※</a:t>
            </a:r>
            <a:r>
              <a:rPr lang="ja-JP" altLang="en-US" sz="1200">
                <a:solidFill>
                  <a:srgbClr val="FF0000"/>
                </a:solidFill>
                <a:latin typeface="Meiryo UI" panose="020B0604030504040204" pitchFamily="50" charset="-128"/>
                <a:ea typeface="Meiryo UI" panose="020B0604030504040204" pitchFamily="50" charset="-128"/>
              </a:rPr>
              <a:t>）</a:t>
            </a:r>
            <a:endParaRPr kumimoji="1" lang="ja-JP" altLang="en-US" sz="1200">
              <a:solidFill>
                <a:srgbClr val="FF0000"/>
              </a:solidFill>
              <a:latin typeface="Meiryo UI" panose="020B0604030504040204" pitchFamily="50" charset="-128"/>
              <a:ea typeface="Meiryo UI" panose="020B0604030504040204" pitchFamily="50" charset="-128"/>
            </a:endParaRPr>
          </a:p>
        </p:txBody>
      </p:sp>
      <p:sp>
        <p:nvSpPr>
          <p:cNvPr id="24" name="テキスト ボックス 23">
            <a:extLst>
              <a:ext uri="{FF2B5EF4-FFF2-40B4-BE49-F238E27FC236}">
                <a16:creationId xmlns:a16="http://schemas.microsoft.com/office/drawing/2014/main" id="{14657601-057C-FD0D-9899-AAA1F285F5A6}"/>
              </a:ext>
            </a:extLst>
          </p:cNvPr>
          <p:cNvSpPr txBox="1"/>
          <p:nvPr/>
        </p:nvSpPr>
        <p:spPr>
          <a:xfrm>
            <a:off x="471336" y="7028102"/>
            <a:ext cx="6159377" cy="461665"/>
          </a:xfrm>
          <a:prstGeom prst="rect">
            <a:avLst/>
          </a:prstGeom>
          <a:noFill/>
          <a:ln w="25400" cmpd="sng">
            <a:noFill/>
            <a:prstDash val="dash"/>
          </a:ln>
        </p:spPr>
        <p:txBody>
          <a:bodyPr wrap="square" rtlCol="0">
            <a:spAutoFit/>
          </a:bodyPr>
          <a:lstStyle/>
          <a:p>
            <a:r>
              <a:rPr lang="ja-JP" altLang="en-US" sz="1200" dirty="0">
                <a:solidFill>
                  <a:srgbClr val="FF0000"/>
                </a:solidFill>
                <a:latin typeface="Meiryo UI" panose="020B0604030504040204" pitchFamily="50" charset="-128"/>
                <a:ea typeface="Meiryo UI" panose="020B0604030504040204" pitchFamily="50" charset="-128"/>
              </a:rPr>
              <a:t>注）上記締切は農林水産省本省への提出期限です。県、市町村への提出期限は上記よりも前に</a:t>
            </a:r>
            <a:endParaRPr lang="en-US" altLang="ja-JP" sz="1200" dirty="0">
              <a:solidFill>
                <a:srgbClr val="FF0000"/>
              </a:solidFill>
              <a:latin typeface="Meiryo UI" panose="020B0604030504040204" pitchFamily="50" charset="-128"/>
              <a:ea typeface="Meiryo UI" panose="020B0604030504040204" pitchFamily="50" charset="-128"/>
            </a:endParaRPr>
          </a:p>
          <a:p>
            <a:r>
              <a:rPr lang="ja-JP" altLang="en-US" sz="1200" dirty="0">
                <a:solidFill>
                  <a:srgbClr val="FF0000"/>
                </a:solidFill>
                <a:latin typeface="Meiryo UI" panose="020B0604030504040204" pitchFamily="50" charset="-128"/>
                <a:ea typeface="Meiryo UI" panose="020B0604030504040204" pitchFamily="50" charset="-128"/>
              </a:rPr>
              <a:t>　　　設定されるため、本事業の活用を検討している農業者の方は市町村にご確認ください。</a:t>
            </a:r>
            <a:endParaRPr lang="en-US" altLang="ja-JP" sz="1200" dirty="0">
              <a:solidFill>
                <a:srgbClr val="FF0000"/>
              </a:solidFill>
              <a:latin typeface="Meiryo UI" panose="020B0604030504040204" pitchFamily="50" charset="-128"/>
              <a:ea typeface="Meiryo UI" panose="020B0604030504040204" pitchFamily="50" charset="-128"/>
            </a:endParaRPr>
          </a:p>
        </p:txBody>
      </p:sp>
      <p:sp>
        <p:nvSpPr>
          <p:cNvPr id="7" name="テキスト ボックス 6">
            <a:extLst>
              <a:ext uri="{FF2B5EF4-FFF2-40B4-BE49-F238E27FC236}">
                <a16:creationId xmlns:a16="http://schemas.microsoft.com/office/drawing/2014/main" id="{2DBBDB31-7EB9-5755-D3B9-CFC62A272C31}"/>
              </a:ext>
            </a:extLst>
          </p:cNvPr>
          <p:cNvSpPr txBox="1"/>
          <p:nvPr/>
        </p:nvSpPr>
        <p:spPr>
          <a:xfrm>
            <a:off x="449494" y="6542982"/>
            <a:ext cx="5800371" cy="523220"/>
          </a:xfrm>
          <a:prstGeom prst="rect">
            <a:avLst/>
          </a:prstGeom>
          <a:noFill/>
          <a:ln w="25400" cmpd="sng">
            <a:noFill/>
            <a:prstDash val="dash"/>
          </a:ln>
        </p:spPr>
        <p:txBody>
          <a:bodyPr wrap="square" rtlCol="0">
            <a:spAutoFit/>
          </a:bodyPr>
          <a:lstStyle/>
          <a:p>
            <a:r>
              <a:rPr lang="en-US" altLang="ja-JP" sz="1400" dirty="0">
                <a:solidFill>
                  <a:srgbClr val="FF0000"/>
                </a:solidFill>
                <a:latin typeface="Meiryo UI" panose="020B0604030504040204" pitchFamily="50" charset="-128"/>
                <a:ea typeface="Meiryo UI" panose="020B0604030504040204" pitchFamily="50" charset="-128"/>
              </a:rPr>
              <a:t>※</a:t>
            </a:r>
            <a:r>
              <a:rPr lang="ja-JP" altLang="en-US" sz="1400" dirty="0">
                <a:solidFill>
                  <a:srgbClr val="FF0000"/>
                </a:solidFill>
                <a:latin typeface="Meiryo UI" panose="020B0604030504040204" pitchFamily="50" charset="-128"/>
                <a:ea typeface="Meiryo UI" panose="020B0604030504040204" pitchFamily="50" charset="-128"/>
              </a:rPr>
              <a:t>　要望調査のスケジュール</a:t>
            </a:r>
            <a:endParaRPr lang="en-US" altLang="ja-JP" sz="1400" dirty="0">
              <a:solidFill>
                <a:srgbClr val="FF0000"/>
              </a:solidFill>
              <a:latin typeface="Meiryo UI" panose="020B0604030504040204" pitchFamily="50" charset="-128"/>
              <a:ea typeface="Meiryo UI" panose="020B0604030504040204" pitchFamily="50" charset="-128"/>
            </a:endParaRPr>
          </a:p>
          <a:p>
            <a:r>
              <a:rPr lang="ja-JP" altLang="en-US" sz="1400" dirty="0">
                <a:solidFill>
                  <a:srgbClr val="FF0000"/>
                </a:solidFill>
                <a:latin typeface="Meiryo UI" panose="020B0604030504040204" pitchFamily="50" charset="-128"/>
                <a:ea typeface="Meiryo UI" panose="020B0604030504040204" pitchFamily="50" charset="-128"/>
              </a:rPr>
              <a:t>　　　４</a:t>
            </a:r>
            <a:r>
              <a:rPr lang="en-US" altLang="ja-JP" sz="1400" dirty="0">
                <a:solidFill>
                  <a:srgbClr val="FF0000"/>
                </a:solidFill>
                <a:latin typeface="Meiryo UI" panose="020B0604030504040204" pitchFamily="50" charset="-128"/>
                <a:ea typeface="Meiryo UI" panose="020B0604030504040204" pitchFamily="50" charset="-128"/>
              </a:rPr>
              <a:t>/</a:t>
            </a:r>
            <a:r>
              <a:rPr lang="ja-JP" altLang="en-US" sz="1400" dirty="0">
                <a:solidFill>
                  <a:srgbClr val="FF0000"/>
                </a:solidFill>
                <a:latin typeface="Meiryo UI" panose="020B0604030504040204" pitchFamily="50" charset="-128"/>
                <a:ea typeface="Meiryo UI" panose="020B0604030504040204" pitchFamily="50" charset="-128"/>
              </a:rPr>
              <a:t>３開始　　→　　締切　５</a:t>
            </a:r>
            <a:r>
              <a:rPr lang="en-US" altLang="ja-JP" sz="1400" dirty="0">
                <a:solidFill>
                  <a:srgbClr val="FF0000"/>
                </a:solidFill>
                <a:latin typeface="Meiryo UI" panose="020B0604030504040204" pitchFamily="50" charset="-128"/>
                <a:ea typeface="Meiryo UI" panose="020B0604030504040204" pitchFamily="50" charset="-128"/>
              </a:rPr>
              <a:t>/</a:t>
            </a:r>
            <a:r>
              <a:rPr lang="ja-JP" altLang="en-US" sz="1400" dirty="0">
                <a:solidFill>
                  <a:srgbClr val="FF0000"/>
                </a:solidFill>
                <a:latin typeface="Meiryo UI" panose="020B0604030504040204" pitchFamily="50" charset="-128"/>
                <a:ea typeface="Meiryo UI" panose="020B0604030504040204" pitchFamily="50" charset="-128"/>
              </a:rPr>
              <a:t>８</a:t>
            </a:r>
            <a:endParaRPr lang="en-US" altLang="ja-JP" sz="1400" dirty="0">
              <a:solidFill>
                <a:srgbClr val="FF0000"/>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093664850"/>
      </p:ext>
    </p:extLst>
  </p:cSld>
  <p:clrMapOvr>
    <a:masterClrMapping/>
  </p:clrMapOvr>
</p:sld>
</file>

<file path=ppt/theme/theme1.xml><?xml version="1.0" encoding="utf-8"?>
<a:theme xmlns:a="http://schemas.openxmlformats.org/drawingml/2006/main" name="Blank">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a:spPr>
      <a:bodyPr lIns="36000" tIns="36000" rIns="36000" bIns="36000" rtlCol="0" anchor="ctr"/>
      <a:lstStyle>
        <a:defPPr>
          <a:defRPr kumimoji="1" sz="1600" dirty="0" smtClean="0">
            <a:latin typeface="HG丸ｺﾞｼｯｸM-PRO" pitchFamily="50" charset="-128"/>
            <a:ea typeface="HG丸ｺﾞｼｯｸM-PRO" pitchFamily="50" charset="-128"/>
          </a:defRPr>
        </a:defPPr>
      </a:lstStyle>
      <a:style>
        <a:lnRef idx="2">
          <a:schemeClr val="accent2"/>
        </a:lnRef>
        <a:fillRef idx="1">
          <a:schemeClr val="lt1"/>
        </a:fillRef>
        <a:effectRef idx="0">
          <a:schemeClr val="accent2"/>
        </a:effectRef>
        <a:fontRef idx="minor">
          <a:schemeClr val="dk1"/>
        </a:fontRef>
      </a:style>
    </a:spDef>
    <a:lnDef>
      <a:spPr>
        <a:ln w="12700">
          <a:solidFill>
            <a:schemeClr val="tx1"/>
          </a:solidFill>
        </a:ln>
      </a:spPr>
      <a:bodyPr/>
      <a:lstStyle/>
      <a:style>
        <a:lnRef idx="1">
          <a:schemeClr val="accent1"/>
        </a:lnRef>
        <a:fillRef idx="0">
          <a:schemeClr val="accent1"/>
        </a:fillRef>
        <a:effectRef idx="0">
          <a:schemeClr val="accent1"/>
        </a:effectRef>
        <a:fontRef idx="minor">
          <a:schemeClr val="tx1"/>
        </a:fontRef>
      </a:style>
    </a:lnDef>
    <a:txDef>
      <a:spPr>
        <a:noFill/>
        <a:ln w="25400" cmpd="sng">
          <a:noFill/>
          <a:prstDash val="dash"/>
        </a:ln>
      </a:spPr>
      <a:bodyPr wrap="square" rtlCol="0">
        <a:spAutoFit/>
      </a:bodyPr>
      <a:lstStyle>
        <a:defPPr>
          <a:defRPr kumimoji="1" sz="2800" dirty="0" smtClean="0">
            <a:latin typeface="HG丸ｺﾞｼｯｸM-PRO" pitchFamily="50" charset="-128"/>
            <a:ea typeface="HG丸ｺﾞｼｯｸM-PRO" pitchFamily="50" charset="-128"/>
          </a:defRPr>
        </a:defPPr>
      </a:lstStyle>
    </a:txDef>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A29041FAEF03FC4C8C2F555282707911" ma:contentTypeVersion="17" ma:contentTypeDescription="新しいドキュメントを作成します。" ma:contentTypeScope="" ma:versionID="f796a5d56dab4d11b5368f4a0ef3ce0a">
  <xsd:schema xmlns:xsd="http://www.w3.org/2001/XMLSchema" xmlns:xs="http://www.w3.org/2001/XMLSchema" xmlns:p="http://schemas.microsoft.com/office/2006/metadata/properties" xmlns:ns2="e5d3d4bb-76b6-477d-98a4-7ff5e31f3244" xmlns:ns3="e3e09e67-d7cc-4e47-828f-5f2cf354dd97" targetNamespace="http://schemas.microsoft.com/office/2006/metadata/properties" ma:root="true" ma:fieldsID="700f9b0cc6b53aaec019776ed1ee46d6" ns2:_="" ns3:_="">
    <xsd:import namespace="e5d3d4bb-76b6-477d-98a4-7ff5e31f3244"/>
    <xsd:import namespace="e3e09e67-d7cc-4e47-828f-5f2cf354dd97"/>
    <xsd:element name="properties">
      <xsd:complexType>
        <xsd:sequence>
          <xsd:element name="documentManagement">
            <xsd:complexType>
              <xsd:all>
                <xsd:element ref="ns2:_x4f5c__x6210__x65e5__x6642_" minOccurs="0"/>
                <xsd:element ref="ns2:MediaServiceMetadata" minOccurs="0"/>
                <xsd:element ref="ns2:MediaServiceFastMetadata" minOccurs="0"/>
                <xsd:element ref="ns2:MediaServiceDateTaken" minOccurs="0"/>
                <xsd:element ref="ns2:MediaLengthInSeconds" minOccurs="0"/>
                <xsd:element ref="ns2:lcf76f155ced4ddcb4097134ff3c332f" minOccurs="0"/>
                <xsd:element ref="ns3:TaxCatchAll" minOccurs="0"/>
                <xsd:element ref="ns2:MediaServiceObjectDetectorVersions" minOccurs="0"/>
                <xsd:element ref="ns2:MediaServiceGenerationTime" minOccurs="0"/>
                <xsd:element ref="ns2:MediaServiceEventHashCode" minOccurs="0"/>
                <xsd:element ref="ns2:MediaServiceOCR" minOccurs="0"/>
                <xsd:element ref="ns3:SharedWithUsers" minOccurs="0"/>
                <xsd:element ref="ns3:SharedWithDetails" minOccurs="0"/>
                <xsd:element ref="ns2:MediaServiceLocation"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5d3d4bb-76b6-477d-98a4-7ff5e31f3244" elementFormDefault="qualified">
    <xsd:import namespace="http://schemas.microsoft.com/office/2006/documentManagement/types"/>
    <xsd:import namespace="http://schemas.microsoft.com/office/infopath/2007/PartnerControls"/>
    <xsd:element name="_x4f5c__x6210__x65e5__x6642_" ma:index="8" nillable="true" ma:displayName="作成日時" ma:default="" ma:description="" ma:format="DateTime" ma:internalName="_x4f5c__x6210__x65e5__x6642_">
      <xsd:simpleType>
        <xsd:restriction base="dms:DateTime"/>
      </xsd:simple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DateTaken" ma:index="11" nillable="true" ma:displayName="MediaServiceDateTaken" ma:description="" ma:hidden="true" ma:indexed="true" ma:internalName="MediaServiceDateTaken" ma:readOnly="true">
      <xsd:simpleType>
        <xsd:restriction base="dms:Text"/>
      </xsd:simpleType>
    </xsd:element>
    <xsd:element name="MediaLengthInSeconds" ma:index="12" nillable="true" ma:displayName="MediaLengthInSeconds" ma:hidden="true" ma:internalName="MediaLengthInSeconds" ma:readOnly="true">
      <xsd:simpleType>
        <xsd:restriction base="dms:Unknown"/>
      </xsd:simpleType>
    </xsd:element>
    <xsd:element name="lcf76f155ced4ddcb4097134ff3c332f" ma:index="14" nillable="true" ma:taxonomy="true" ma:internalName="lcf76f155ced4ddcb4097134ff3c332f" ma:taxonomyFieldName="MediaServiceImageTags" ma:displayName="画像タグ" ma:readOnly="false" ma:fieldId="{5cf76f15-5ced-4ddc-b409-7134ff3c332f}" ma:taxonomyMulti="true" ma:sspId="1e1c6816-2a4f-4461-93c7-8dd281d6228d"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16" nillable="true" ma:displayName="MediaServiceObjectDetectorVersions" ma:description="" ma:hidden="true" ma:indexed="true" ma:internalName="MediaServiceObjectDetectorVersions"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OCR" ma:index="19" nillable="true" ma:displayName="Extracted Text" ma:internalName="MediaServiceOCR" ma:readOnly="true">
      <xsd:simpleType>
        <xsd:restriction base="dms:Note">
          <xsd:maxLength value="255"/>
        </xsd:restriction>
      </xsd:simpleType>
    </xsd:element>
    <xsd:element name="MediaServiceLocation" ma:index="22" nillable="true" ma:displayName="Location" ma:description="" ma:indexed="true" ma:internalName="MediaServiceLocation" ma:readOnly="true">
      <xsd:simpleType>
        <xsd:restriction base="dms:Text"/>
      </xsd:simpleType>
    </xsd:element>
    <xsd:element name="MediaServiceSearchProperties" ma:index="23" nillable="true" ma:displayName="MediaServiceSearchProperties" ma:hidden="true" ma:internalName="MediaServiceSearchProperties" ma:readOnly="true">
      <xsd:simpleType>
        <xsd:restriction base="dms:Note"/>
      </xsd:simpleType>
    </xsd:element>
    <xsd:element name="MediaServiceBillingMetadata" ma:index="24"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e3e09e67-d7cc-4e47-828f-5f2cf354dd97" elementFormDefault="qualified">
    <xsd:import namespace="http://schemas.microsoft.com/office/2006/documentManagement/types"/>
    <xsd:import namespace="http://schemas.microsoft.com/office/infopath/2007/PartnerControls"/>
    <xsd:element name="TaxCatchAll" ma:index="15" nillable="true" ma:displayName="Taxonomy Catch All Column" ma:hidden="true" ma:list="{c8ba98a2-cb25-4bdf-9e9b-02b45c7f7662}" ma:internalName="TaxCatchAll" ma:showField="CatchAllData" ma:web="e3e09e67-d7cc-4e47-828f-5f2cf354dd97">
      <xsd:complexType>
        <xsd:complexContent>
          <xsd:extension base="dms:MultiChoiceLookup">
            <xsd:sequence>
              <xsd:element name="Value" type="dms:Lookup" maxOccurs="unbounded" minOccurs="0" nillable="true"/>
            </xsd:sequence>
          </xsd:extension>
        </xsd:complexContent>
      </xsd:complexType>
    </xsd:element>
    <xsd:element name="SharedWithUsers" ma:index="20" nillable="true" ma:displayName="共有相手"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1" nillable="true" ma:displayName="共有相手の詳細情報"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e5d3d4bb-76b6-477d-98a4-7ff5e31f3244">
      <Terms xmlns="http://schemas.microsoft.com/office/infopath/2007/PartnerControls"/>
    </lcf76f155ced4ddcb4097134ff3c332f>
    <TaxCatchAll xmlns="e3e09e67-d7cc-4e47-828f-5f2cf354dd97" xsi:nil="true"/>
    <_x4f5c__x6210__x65e5__x6642_ xmlns="e5d3d4bb-76b6-477d-98a4-7ff5e31f3244"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A0BA3A9D-639E-4997-91CD-051C2176344C}"/>
</file>

<file path=customXml/itemProps2.xml><?xml version="1.0" encoding="utf-8"?>
<ds:datastoreItem xmlns:ds="http://schemas.openxmlformats.org/officeDocument/2006/customXml" ds:itemID="{17D73CCF-778B-4047-827C-7B37CB3B6937}">
  <ds:schemaRefs>
    <ds:schemaRef ds:uri="http://purl.org/dc/dcmitype/"/>
    <ds:schemaRef ds:uri="http://schemas.microsoft.com/office/infopath/2007/PartnerControls"/>
    <ds:schemaRef ds:uri="http://schemas.microsoft.com/office/2006/metadata/properties"/>
    <ds:schemaRef ds:uri="http://schemas.microsoft.com/office/2006/documentManagement/types"/>
    <ds:schemaRef ds:uri="http://purl.org/dc/elements/1.1/"/>
    <ds:schemaRef ds:uri="http://schemas.openxmlformats.org/package/2006/metadata/core-properties"/>
    <ds:schemaRef ds:uri="ed9888db-c08f-4880-8c8f-9300fabbe8b3"/>
    <ds:schemaRef ds:uri="8a4229ad-0786-406f-81fa-cecfb81e43e6"/>
    <ds:schemaRef ds:uri="http://www.w3.org/XML/1998/namespace"/>
    <ds:schemaRef ds:uri="http://purl.org/dc/terms/"/>
  </ds:schemaRefs>
</ds:datastoreItem>
</file>

<file path=customXml/itemProps3.xml><?xml version="1.0" encoding="utf-8"?>
<ds:datastoreItem xmlns:ds="http://schemas.openxmlformats.org/officeDocument/2006/customXml" ds:itemID="{973F8717-292D-4F40-AF17-51CFC4F04D51}">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142</TotalTime>
  <Words>958</Words>
  <Application>Microsoft Office PowerPoint</Application>
  <PresentationFormat>A4 210 x 297 mm</PresentationFormat>
  <Paragraphs>87</Paragraphs>
  <Slides>2</Slides>
  <Notes>2</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2</vt:i4>
      </vt:variant>
    </vt:vector>
  </HeadingPairs>
  <TitlesOfParts>
    <vt:vector size="9" baseType="lpstr">
      <vt:lpstr>HG丸ｺﾞｼｯｸM-PRO</vt:lpstr>
      <vt:lpstr>Meiryo UI</vt:lpstr>
      <vt:lpstr>ＭＳ Ｐ明朝</vt:lpstr>
      <vt:lpstr>ＭＳ 明朝</vt:lpstr>
      <vt:lpstr>Arial</vt:lpstr>
      <vt:lpstr>Calibri</vt:lpstr>
      <vt:lpstr>Blank</vt:lpstr>
      <vt:lpstr>PowerPoint プレゼンテーション</vt:lpstr>
      <vt:lpstr>PowerPoint プレゼンテーション</vt:lpstr>
    </vt:vector>
  </TitlesOfParts>
  <Company>農林水産省</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農林水産省</dc:creator>
  <cp:lastModifiedBy>芦野 智哉(ASHINO Tomoya)</cp:lastModifiedBy>
  <cp:revision>9</cp:revision>
  <cp:lastPrinted>2026-04-03T08:58:20Z</cp:lastPrinted>
  <dcterms:created xsi:type="dcterms:W3CDTF">2012-04-13T07:56:37Z</dcterms:created>
  <dcterms:modified xsi:type="dcterms:W3CDTF">2026-04-03T09:10:26Z</dcterms:modified>
</cp:coreProperties>
</file>